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87" r:id="rId4"/>
    <p:sldId id="279" r:id="rId5"/>
    <p:sldId id="272" r:id="rId6"/>
    <p:sldId id="280" r:id="rId7"/>
    <p:sldId id="281" r:id="rId8"/>
    <p:sldId id="259" r:id="rId9"/>
    <p:sldId id="267" r:id="rId10"/>
    <p:sldId id="294" r:id="rId11"/>
    <p:sldId id="295" r:id="rId12"/>
    <p:sldId id="292" r:id="rId13"/>
    <p:sldId id="268" r:id="rId14"/>
    <p:sldId id="269" r:id="rId15"/>
    <p:sldId id="270" r:id="rId16"/>
    <p:sldId id="271" r:id="rId17"/>
    <p:sldId id="264" r:id="rId18"/>
    <p:sldId id="265" r:id="rId19"/>
    <p:sldId id="286" r:id="rId20"/>
    <p:sldId id="278" r:id="rId21"/>
    <p:sldId id="274" r:id="rId22"/>
    <p:sldId id="283" r:id="rId23"/>
    <p:sldId id="284" r:id="rId24"/>
    <p:sldId id="288" r:id="rId25"/>
    <p:sldId id="289" r:id="rId26"/>
    <p:sldId id="290" r:id="rId27"/>
    <p:sldId id="291" r:id="rId28"/>
    <p:sldId id="276" r:id="rId29"/>
    <p:sldId id="277" r:id="rId30"/>
    <p:sldId id="266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6CD"/>
    <a:srgbClr val="DF1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1BB7AE-41FF-4BD6-9352-432A935B2BB9}" v="1346" dt="2022-11-11T14:14:47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553" autoAdjust="0"/>
  </p:normalViewPr>
  <p:slideViewPr>
    <p:cSldViewPr snapToGrid="0">
      <p:cViewPr>
        <p:scale>
          <a:sx n="90" d="100"/>
          <a:sy n="90" d="100"/>
        </p:scale>
        <p:origin x="13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Marlow" userId="2a7cdacc-2855-4ed9-9242-10a215759079" providerId="ADAL" clId="{701BB7AE-41FF-4BD6-9352-432A935B2BB9}"/>
    <pc:docChg chg="undo redo custSel addSld delSld modSld sldOrd">
      <pc:chgData name="Robin Marlow" userId="2a7cdacc-2855-4ed9-9242-10a215759079" providerId="ADAL" clId="{701BB7AE-41FF-4BD6-9352-432A935B2BB9}" dt="2022-11-11T14:27:49.976" v="5497" actId="47"/>
      <pc:docMkLst>
        <pc:docMk/>
      </pc:docMkLst>
      <pc:sldChg chg="addSp delSp modSp mod modNotesTx">
        <pc:chgData name="Robin Marlow" userId="2a7cdacc-2855-4ed9-9242-10a215759079" providerId="ADAL" clId="{701BB7AE-41FF-4BD6-9352-432A935B2BB9}" dt="2022-11-11T12:28:32.060" v="4532" actId="1076"/>
        <pc:sldMkLst>
          <pc:docMk/>
          <pc:sldMk cId="2661821152" sldId="256"/>
        </pc:sldMkLst>
        <pc:spChg chg="mod">
          <ac:chgData name="Robin Marlow" userId="2a7cdacc-2855-4ed9-9242-10a215759079" providerId="ADAL" clId="{701BB7AE-41FF-4BD6-9352-432A935B2BB9}" dt="2022-11-11T12:28:32.060" v="4532" actId="1076"/>
          <ac:spMkLst>
            <pc:docMk/>
            <pc:sldMk cId="2661821152" sldId="256"/>
            <ac:spMk id="2" creationId="{B97DB825-B333-6ADD-6ABB-DDFBA27F4E75}"/>
          </ac:spMkLst>
        </pc:spChg>
        <pc:spChg chg="mod">
          <ac:chgData name="Robin Marlow" userId="2a7cdacc-2855-4ed9-9242-10a215759079" providerId="ADAL" clId="{701BB7AE-41FF-4BD6-9352-432A935B2BB9}" dt="2022-11-09T09:49:39.801" v="4233" actId="1076"/>
          <ac:spMkLst>
            <pc:docMk/>
            <pc:sldMk cId="2661821152" sldId="256"/>
            <ac:spMk id="3" creationId="{A1511BAD-8D43-97C7-525F-267E1159BA76}"/>
          </ac:spMkLst>
        </pc:spChg>
        <pc:spChg chg="add mod">
          <ac:chgData name="Robin Marlow" userId="2a7cdacc-2855-4ed9-9242-10a215759079" providerId="ADAL" clId="{701BB7AE-41FF-4BD6-9352-432A935B2BB9}" dt="2022-11-09T09:48:17.384" v="4151" actId="164"/>
          <ac:spMkLst>
            <pc:docMk/>
            <pc:sldMk cId="2661821152" sldId="256"/>
            <ac:spMk id="4" creationId="{750CE168-D471-5229-79C3-BFD8DB4860B3}"/>
          </ac:spMkLst>
        </pc:spChg>
        <pc:spChg chg="add mod">
          <ac:chgData name="Robin Marlow" userId="2a7cdacc-2855-4ed9-9242-10a215759079" providerId="ADAL" clId="{701BB7AE-41FF-4BD6-9352-432A935B2BB9}" dt="2022-11-09T09:48:37.683" v="4154" actId="465"/>
          <ac:spMkLst>
            <pc:docMk/>
            <pc:sldMk cId="2661821152" sldId="256"/>
            <ac:spMk id="5" creationId="{4E33B568-7221-D7D4-E989-C9C3A87594FF}"/>
          </ac:spMkLst>
        </pc:spChg>
        <pc:spChg chg="add mod">
          <ac:chgData name="Robin Marlow" userId="2a7cdacc-2855-4ed9-9242-10a215759079" providerId="ADAL" clId="{701BB7AE-41FF-4BD6-9352-432A935B2BB9}" dt="2022-11-09T09:48:27.430" v="4153" actId="164"/>
          <ac:spMkLst>
            <pc:docMk/>
            <pc:sldMk cId="2661821152" sldId="256"/>
            <ac:spMk id="6" creationId="{954BCF3C-7F04-296C-A536-E42B64905AAE}"/>
          </ac:spMkLst>
        </pc:spChg>
        <pc:grpChg chg="add mod">
          <ac:chgData name="Robin Marlow" userId="2a7cdacc-2855-4ed9-9242-10a215759079" providerId="ADAL" clId="{701BB7AE-41FF-4BD6-9352-432A935B2BB9}" dt="2022-11-09T09:48:37.683" v="4154" actId="465"/>
          <ac:grpSpMkLst>
            <pc:docMk/>
            <pc:sldMk cId="2661821152" sldId="256"/>
            <ac:grpSpMk id="7" creationId="{8FBA1823-241F-C610-C68D-A6FDC812C0B0}"/>
          </ac:grpSpMkLst>
        </pc:grpChg>
        <pc:grpChg chg="add mod">
          <ac:chgData name="Robin Marlow" userId="2a7cdacc-2855-4ed9-9242-10a215759079" providerId="ADAL" clId="{701BB7AE-41FF-4BD6-9352-432A935B2BB9}" dt="2022-11-09T09:48:37.683" v="4154" actId="465"/>
          <ac:grpSpMkLst>
            <pc:docMk/>
            <pc:sldMk cId="2661821152" sldId="256"/>
            <ac:grpSpMk id="8" creationId="{C87C27D5-75B3-6551-8E4B-E13041304E28}"/>
          </ac:grpSpMkLst>
        </pc:grpChg>
        <pc:grpChg chg="add mod">
          <ac:chgData name="Robin Marlow" userId="2a7cdacc-2855-4ed9-9242-10a215759079" providerId="ADAL" clId="{701BB7AE-41FF-4BD6-9352-432A935B2BB9}" dt="2022-11-09T09:48:37.683" v="4154" actId="465"/>
          <ac:grpSpMkLst>
            <pc:docMk/>
            <pc:sldMk cId="2661821152" sldId="256"/>
            <ac:grpSpMk id="9" creationId="{ACBA72C7-0BC3-A94D-6225-578A66A83203}"/>
          </ac:grpSpMkLst>
        </pc:grpChg>
        <pc:picChg chg="add del mod">
          <ac:chgData name="Robin Marlow" userId="2a7cdacc-2855-4ed9-9242-10a215759079" providerId="ADAL" clId="{701BB7AE-41FF-4BD6-9352-432A935B2BB9}" dt="2022-11-09T10:06:18.992" v="4352" actId="478"/>
          <ac:picMkLst>
            <pc:docMk/>
            <pc:sldMk cId="2661821152" sldId="256"/>
            <ac:picMk id="10" creationId="{8FBEA70E-57EF-C675-8A3E-955CBBB8FCBC}"/>
          </ac:picMkLst>
        </pc:picChg>
        <pc:picChg chg="add mod">
          <ac:chgData name="Robin Marlow" userId="2a7cdacc-2855-4ed9-9242-10a215759079" providerId="ADAL" clId="{701BB7AE-41FF-4BD6-9352-432A935B2BB9}" dt="2022-11-09T09:48:17.384" v="4151" actId="164"/>
          <ac:picMkLst>
            <pc:docMk/>
            <pc:sldMk cId="2661821152" sldId="256"/>
            <ac:picMk id="23554" creationId="{B8F94292-33BE-8011-D9D7-6C012DC79CB9}"/>
          </ac:picMkLst>
        </pc:picChg>
        <pc:picChg chg="add mod">
          <ac:chgData name="Robin Marlow" userId="2a7cdacc-2855-4ed9-9242-10a215759079" providerId="ADAL" clId="{701BB7AE-41FF-4BD6-9352-432A935B2BB9}" dt="2022-11-09T09:48:37.683" v="4154" actId="465"/>
          <ac:picMkLst>
            <pc:docMk/>
            <pc:sldMk cId="2661821152" sldId="256"/>
            <ac:picMk id="23556" creationId="{141B50AF-5897-C7D1-83FE-BAD131E2CAEA}"/>
          </ac:picMkLst>
        </pc:picChg>
        <pc:picChg chg="add mod">
          <ac:chgData name="Robin Marlow" userId="2a7cdacc-2855-4ed9-9242-10a215759079" providerId="ADAL" clId="{701BB7AE-41FF-4BD6-9352-432A935B2BB9}" dt="2022-11-09T09:48:27.430" v="4153" actId="164"/>
          <ac:picMkLst>
            <pc:docMk/>
            <pc:sldMk cId="2661821152" sldId="256"/>
            <ac:picMk id="23558" creationId="{27418AF7-30EC-A8D8-6E71-1FBB0A9797F5}"/>
          </ac:picMkLst>
        </pc:picChg>
        <pc:picChg chg="add mod">
          <ac:chgData name="Robin Marlow" userId="2a7cdacc-2855-4ed9-9242-10a215759079" providerId="ADAL" clId="{701BB7AE-41FF-4BD6-9352-432A935B2BB9}" dt="2022-11-09T09:49:54.842" v="4275" actId="1076"/>
          <ac:picMkLst>
            <pc:docMk/>
            <pc:sldMk cId="2661821152" sldId="256"/>
            <ac:picMk id="23560" creationId="{A043A356-508E-6654-3F06-35BA899203F6}"/>
          </ac:picMkLst>
        </pc:picChg>
        <pc:picChg chg="add mod">
          <ac:chgData name="Robin Marlow" userId="2a7cdacc-2855-4ed9-9242-10a215759079" providerId="ADAL" clId="{701BB7AE-41FF-4BD6-9352-432A935B2BB9}" dt="2022-11-11T12:28:27.112" v="4531" actId="1076"/>
          <ac:picMkLst>
            <pc:docMk/>
            <pc:sldMk cId="2661821152" sldId="256"/>
            <ac:picMk id="23562" creationId="{0ACFED8B-7966-0E10-54BC-14948F6D6E95}"/>
          </ac:picMkLst>
        </pc:picChg>
      </pc:sldChg>
      <pc:sldChg chg="addSp delSp modSp mod">
        <pc:chgData name="Robin Marlow" userId="2a7cdacc-2855-4ed9-9242-10a215759079" providerId="ADAL" clId="{701BB7AE-41FF-4BD6-9352-432A935B2BB9}" dt="2022-11-11T12:32:42.790" v="4539" actId="1076"/>
        <pc:sldMkLst>
          <pc:docMk/>
          <pc:sldMk cId="641172101" sldId="257"/>
        </pc:sldMkLst>
        <pc:spChg chg="del">
          <ac:chgData name="Robin Marlow" userId="2a7cdacc-2855-4ed9-9242-10a215759079" providerId="ADAL" clId="{701BB7AE-41FF-4BD6-9352-432A935B2BB9}" dt="2022-11-09T10:17:57.377" v="4414" actId="478"/>
          <ac:spMkLst>
            <pc:docMk/>
            <pc:sldMk cId="641172101" sldId="257"/>
            <ac:spMk id="2" creationId="{D048719C-A65A-7D4E-D4FC-AB0D2AA3D158}"/>
          </ac:spMkLst>
        </pc:spChg>
        <pc:spChg chg="add del mod">
          <ac:chgData name="Robin Marlow" userId="2a7cdacc-2855-4ed9-9242-10a215759079" providerId="ADAL" clId="{701BB7AE-41FF-4BD6-9352-432A935B2BB9}" dt="2022-11-09T10:17:59.551" v="4415" actId="478"/>
          <ac:spMkLst>
            <pc:docMk/>
            <pc:sldMk cId="641172101" sldId="257"/>
            <ac:spMk id="4" creationId="{20613ACF-3290-29BA-8543-CFEF9B92DBF3}"/>
          </ac:spMkLst>
        </pc:spChg>
        <pc:picChg chg="del">
          <ac:chgData name="Robin Marlow" userId="2a7cdacc-2855-4ed9-9242-10a215759079" providerId="ADAL" clId="{701BB7AE-41FF-4BD6-9352-432A935B2BB9}" dt="2022-11-09T10:18:01.018" v="4416" actId="478"/>
          <ac:picMkLst>
            <pc:docMk/>
            <pc:sldMk cId="641172101" sldId="257"/>
            <ac:picMk id="1026" creationId="{378A1C1D-6DAD-C0E6-D8FE-CFC663F4EA32}"/>
          </ac:picMkLst>
        </pc:picChg>
        <pc:picChg chg="del">
          <ac:chgData name="Robin Marlow" userId="2a7cdacc-2855-4ed9-9242-10a215759079" providerId="ADAL" clId="{701BB7AE-41FF-4BD6-9352-432A935B2BB9}" dt="2022-11-09T10:17:30.953" v="4407" actId="478"/>
          <ac:picMkLst>
            <pc:docMk/>
            <pc:sldMk cId="641172101" sldId="257"/>
            <ac:picMk id="1028" creationId="{9B3148D6-92AC-A7AD-6C9B-12BC1AFD272C}"/>
          </ac:picMkLst>
        </pc:picChg>
        <pc:picChg chg="add del mod">
          <ac:chgData name="Robin Marlow" userId="2a7cdacc-2855-4ed9-9242-10a215759079" providerId="ADAL" clId="{701BB7AE-41FF-4BD6-9352-432A935B2BB9}" dt="2022-11-11T12:28:47.381" v="4534" actId="478"/>
          <ac:picMkLst>
            <pc:docMk/>
            <pc:sldMk cId="641172101" sldId="257"/>
            <ac:picMk id="1030" creationId="{5AB96840-015E-A938-65F7-0AE5B5129811}"/>
          </ac:picMkLst>
        </pc:picChg>
        <pc:picChg chg="add del mod">
          <ac:chgData name="Robin Marlow" userId="2a7cdacc-2855-4ed9-9242-10a215759079" providerId="ADAL" clId="{701BB7AE-41FF-4BD6-9352-432A935B2BB9}" dt="2022-11-11T12:32:42.790" v="4539" actId="1076"/>
          <ac:picMkLst>
            <pc:docMk/>
            <pc:sldMk cId="641172101" sldId="257"/>
            <ac:picMk id="1032" creationId="{2335F169-2301-2A24-EB62-7A86994E6E80}"/>
          </ac:picMkLst>
        </pc:picChg>
        <pc:picChg chg="add del mod">
          <ac:chgData name="Robin Marlow" userId="2a7cdacc-2855-4ed9-9242-10a215759079" providerId="ADAL" clId="{701BB7AE-41FF-4BD6-9352-432A935B2BB9}" dt="2022-11-09T10:31:20.959" v="4462"/>
          <ac:picMkLst>
            <pc:docMk/>
            <pc:sldMk cId="641172101" sldId="257"/>
            <ac:picMk id="1034" creationId="{6A065034-1B5F-1FCE-628D-AEE8BDA3903E}"/>
          </ac:picMkLst>
        </pc:picChg>
        <pc:picChg chg="add mod">
          <ac:chgData name="Robin Marlow" userId="2a7cdacc-2855-4ed9-9242-10a215759079" providerId="ADAL" clId="{701BB7AE-41FF-4BD6-9352-432A935B2BB9}" dt="2022-11-11T12:32:40.585" v="4538" actId="1076"/>
          <ac:picMkLst>
            <pc:docMk/>
            <pc:sldMk cId="641172101" sldId="257"/>
            <ac:picMk id="1036" creationId="{D8EB4CFF-8F54-886D-E9CF-CBC9145BC257}"/>
          </ac:picMkLst>
        </pc:picChg>
      </pc:sldChg>
      <pc:sldChg chg="modSp del mod ord">
        <pc:chgData name="Robin Marlow" userId="2a7cdacc-2855-4ed9-9242-10a215759079" providerId="ADAL" clId="{701BB7AE-41FF-4BD6-9352-432A935B2BB9}" dt="2022-11-11T14:27:49.976" v="5497" actId="47"/>
        <pc:sldMkLst>
          <pc:docMk/>
          <pc:sldMk cId="368845164" sldId="258"/>
        </pc:sldMkLst>
        <pc:spChg chg="mod">
          <ac:chgData name="Robin Marlow" userId="2a7cdacc-2855-4ed9-9242-10a215759079" providerId="ADAL" clId="{701BB7AE-41FF-4BD6-9352-432A935B2BB9}" dt="2022-11-05T22:44:19.103" v="191" actId="20577"/>
          <ac:spMkLst>
            <pc:docMk/>
            <pc:sldMk cId="368845164" sldId="258"/>
            <ac:spMk id="5" creationId="{DFC957D0-135B-FA70-C1F4-9CF78ECC2A4F}"/>
          </ac:spMkLst>
        </pc:spChg>
        <pc:picChg chg="mod">
          <ac:chgData name="Robin Marlow" userId="2a7cdacc-2855-4ed9-9242-10a215759079" providerId="ADAL" clId="{701BB7AE-41FF-4BD6-9352-432A935B2BB9}" dt="2022-11-08T14:58:03.530" v="3244" actId="1076"/>
          <ac:picMkLst>
            <pc:docMk/>
            <pc:sldMk cId="368845164" sldId="258"/>
            <ac:picMk id="2050" creationId="{6C81A8D1-CFA8-3EC5-1788-206032ADF3BE}"/>
          </ac:picMkLst>
        </pc:picChg>
      </pc:sldChg>
      <pc:sldChg chg="addSp delSp modSp mod">
        <pc:chgData name="Robin Marlow" userId="2a7cdacc-2855-4ed9-9242-10a215759079" providerId="ADAL" clId="{701BB7AE-41FF-4BD6-9352-432A935B2BB9}" dt="2022-11-08T17:48:04.074" v="3583" actId="1076"/>
        <pc:sldMkLst>
          <pc:docMk/>
          <pc:sldMk cId="2864991320" sldId="259"/>
        </pc:sldMkLst>
        <pc:spChg chg="del">
          <ac:chgData name="Robin Marlow" userId="2a7cdacc-2855-4ed9-9242-10a215759079" providerId="ADAL" clId="{701BB7AE-41FF-4BD6-9352-432A935B2BB9}" dt="2022-11-08T15:19:04.823" v="3411" actId="478"/>
          <ac:spMkLst>
            <pc:docMk/>
            <pc:sldMk cId="2864991320" sldId="259"/>
            <ac:spMk id="2" creationId="{1C206E5F-9377-2C97-F807-F2AC7175E598}"/>
          </ac:spMkLst>
        </pc:spChg>
        <pc:spChg chg="del">
          <ac:chgData name="Robin Marlow" userId="2a7cdacc-2855-4ed9-9242-10a215759079" providerId="ADAL" clId="{701BB7AE-41FF-4BD6-9352-432A935B2BB9}" dt="2022-11-08T15:19:02.733" v="3410" actId="478"/>
          <ac:spMkLst>
            <pc:docMk/>
            <pc:sldMk cId="2864991320" sldId="259"/>
            <ac:spMk id="3" creationId="{18646D08-9B7F-5F08-3F69-63FC3F09B8BE}"/>
          </ac:spMkLst>
        </pc:spChg>
        <pc:picChg chg="add del mod">
          <ac:chgData name="Robin Marlow" userId="2a7cdacc-2855-4ed9-9242-10a215759079" providerId="ADAL" clId="{701BB7AE-41FF-4BD6-9352-432A935B2BB9}" dt="2022-11-08T17:47:49.868" v="3578" actId="478"/>
          <ac:picMkLst>
            <pc:docMk/>
            <pc:sldMk cId="2864991320" sldId="259"/>
            <ac:picMk id="4" creationId="{8BF11813-8439-107F-06F8-2F5C0249A348}"/>
          </ac:picMkLst>
        </pc:picChg>
        <pc:picChg chg="add del mod">
          <ac:chgData name="Robin Marlow" userId="2a7cdacc-2855-4ed9-9242-10a215759079" providerId="ADAL" clId="{701BB7AE-41FF-4BD6-9352-432A935B2BB9}" dt="2022-11-08T17:47:50.708" v="3579" actId="478"/>
          <ac:picMkLst>
            <pc:docMk/>
            <pc:sldMk cId="2864991320" sldId="259"/>
            <ac:picMk id="3074" creationId="{6080B9D0-D109-E4D2-BCAD-F4DF4C65BE6A}"/>
          </ac:picMkLst>
        </pc:picChg>
        <pc:picChg chg="add mod">
          <ac:chgData name="Robin Marlow" userId="2a7cdacc-2855-4ed9-9242-10a215759079" providerId="ADAL" clId="{701BB7AE-41FF-4BD6-9352-432A935B2BB9}" dt="2022-11-08T17:48:04.074" v="3583" actId="1076"/>
          <ac:picMkLst>
            <pc:docMk/>
            <pc:sldMk cId="2864991320" sldId="259"/>
            <ac:picMk id="3076" creationId="{1B2CF09E-6CB7-D1AE-2552-8B6660BFE632}"/>
          </ac:picMkLst>
        </pc:picChg>
      </pc:sldChg>
      <pc:sldChg chg="add del">
        <pc:chgData name="Robin Marlow" userId="2a7cdacc-2855-4ed9-9242-10a215759079" providerId="ADAL" clId="{701BB7AE-41FF-4BD6-9352-432A935B2BB9}" dt="2022-11-11T14:27:49.976" v="5497" actId="47"/>
        <pc:sldMkLst>
          <pc:docMk/>
          <pc:sldMk cId="3744022836" sldId="260"/>
        </pc:sldMkLst>
      </pc:sldChg>
      <pc:sldChg chg="addSp modSp new del">
        <pc:chgData name="Robin Marlow" userId="2a7cdacc-2855-4ed9-9242-10a215759079" providerId="ADAL" clId="{701BB7AE-41FF-4BD6-9352-432A935B2BB9}" dt="2022-11-08T17:58:26.463" v="3686" actId="2696"/>
        <pc:sldMkLst>
          <pc:docMk/>
          <pc:sldMk cId="3914033552" sldId="260"/>
        </pc:sldMkLst>
        <pc:picChg chg="add mod">
          <ac:chgData name="Robin Marlow" userId="2a7cdacc-2855-4ed9-9242-10a215759079" providerId="ADAL" clId="{701BB7AE-41FF-4BD6-9352-432A935B2BB9}" dt="2022-11-03T22:41:40.308" v="8" actId="1076"/>
          <ac:picMkLst>
            <pc:docMk/>
            <pc:sldMk cId="3914033552" sldId="260"/>
            <ac:picMk id="4098" creationId="{5D6B73FE-5B82-06B8-88E4-ECB92DECD3E7}"/>
          </ac:picMkLst>
        </pc:picChg>
      </pc:sldChg>
      <pc:sldChg chg="add del">
        <pc:chgData name="Robin Marlow" userId="2a7cdacc-2855-4ed9-9242-10a215759079" providerId="ADAL" clId="{701BB7AE-41FF-4BD6-9352-432A935B2BB9}" dt="2022-11-11T14:27:49.976" v="5497" actId="47"/>
        <pc:sldMkLst>
          <pc:docMk/>
          <pc:sldMk cId="1821173659" sldId="261"/>
        </pc:sldMkLst>
      </pc:sldChg>
      <pc:sldChg chg="addSp new del">
        <pc:chgData name="Robin Marlow" userId="2a7cdacc-2855-4ed9-9242-10a215759079" providerId="ADAL" clId="{701BB7AE-41FF-4BD6-9352-432A935B2BB9}" dt="2022-11-08T17:58:26.463" v="3686" actId="2696"/>
        <pc:sldMkLst>
          <pc:docMk/>
          <pc:sldMk cId="3910811618" sldId="261"/>
        </pc:sldMkLst>
        <pc:picChg chg="add">
          <ac:chgData name="Robin Marlow" userId="2a7cdacc-2855-4ed9-9242-10a215759079" providerId="ADAL" clId="{701BB7AE-41FF-4BD6-9352-432A935B2BB9}" dt="2022-11-03T22:45:08.925" v="10"/>
          <ac:picMkLst>
            <pc:docMk/>
            <pc:sldMk cId="3910811618" sldId="261"/>
            <ac:picMk id="5122" creationId="{553A13A8-10B0-E91F-905B-D51C491AB8EA}"/>
          </ac:picMkLst>
        </pc:picChg>
      </pc:sldChg>
      <pc:sldChg chg="addSp delSp modSp new del mod ord">
        <pc:chgData name="Robin Marlow" userId="2a7cdacc-2855-4ed9-9242-10a215759079" providerId="ADAL" clId="{701BB7AE-41FF-4BD6-9352-432A935B2BB9}" dt="2022-11-11T14:27:49.976" v="5497" actId="47"/>
        <pc:sldMkLst>
          <pc:docMk/>
          <pc:sldMk cId="648952080" sldId="262"/>
        </pc:sldMkLst>
        <pc:spChg chg="del">
          <ac:chgData name="Robin Marlow" userId="2a7cdacc-2855-4ed9-9242-10a215759079" providerId="ADAL" clId="{701BB7AE-41FF-4BD6-9352-432A935B2BB9}" dt="2022-11-03T23:04:28.642" v="19"/>
          <ac:spMkLst>
            <pc:docMk/>
            <pc:sldMk cId="648952080" sldId="262"/>
            <ac:spMk id="3" creationId="{CE16C946-7E42-BA5D-577F-6864F5B5E16E}"/>
          </ac:spMkLst>
        </pc:spChg>
        <pc:spChg chg="add">
          <ac:chgData name="Robin Marlow" userId="2a7cdacc-2855-4ed9-9242-10a215759079" providerId="ADAL" clId="{701BB7AE-41FF-4BD6-9352-432A935B2BB9}" dt="2022-11-03T23:04:21.080" v="17"/>
          <ac:spMkLst>
            <pc:docMk/>
            <pc:sldMk cId="648952080" sldId="262"/>
            <ac:spMk id="4" creationId="{FC0D098B-B538-EF8A-BAB3-D2BE6E96CAEF}"/>
          </ac:spMkLst>
        </pc:spChg>
        <pc:spChg chg="add del mod">
          <ac:chgData name="Robin Marlow" userId="2a7cdacc-2855-4ed9-9242-10a215759079" providerId="ADAL" clId="{701BB7AE-41FF-4BD6-9352-432A935B2BB9}" dt="2022-11-03T23:04:33.740" v="20" actId="478"/>
          <ac:spMkLst>
            <pc:docMk/>
            <pc:sldMk cId="648952080" sldId="262"/>
            <ac:spMk id="5" creationId="{93DF993D-94B9-0A66-C689-74D7AFBE24C0}"/>
          </ac:spMkLst>
        </pc:spChg>
        <pc:spChg chg="add del mod">
          <ac:chgData name="Robin Marlow" userId="2a7cdacc-2855-4ed9-9242-10a215759079" providerId="ADAL" clId="{701BB7AE-41FF-4BD6-9352-432A935B2BB9}" dt="2022-11-03T23:04:38.901" v="23" actId="478"/>
          <ac:spMkLst>
            <pc:docMk/>
            <pc:sldMk cId="648952080" sldId="262"/>
            <ac:spMk id="6" creationId="{D125A95C-E205-0388-DE97-C3B23A9D5BAC}"/>
          </ac:spMkLst>
        </pc:spChg>
        <pc:spChg chg="add del mod">
          <ac:chgData name="Robin Marlow" userId="2a7cdacc-2855-4ed9-9242-10a215759079" providerId="ADAL" clId="{701BB7AE-41FF-4BD6-9352-432A935B2BB9}" dt="2022-11-03T23:05:18.876" v="25"/>
          <ac:spMkLst>
            <pc:docMk/>
            <pc:sldMk cId="648952080" sldId="262"/>
            <ac:spMk id="7" creationId="{57247CB6-B5EC-98EC-5310-EFDE64B4CCCE}"/>
          </ac:spMkLst>
        </pc:spChg>
        <pc:picChg chg="add mod">
          <ac:chgData name="Robin Marlow" userId="2a7cdacc-2855-4ed9-9242-10a215759079" providerId="ADAL" clId="{701BB7AE-41FF-4BD6-9352-432A935B2BB9}" dt="2022-11-03T23:08:32.853" v="34" actId="1076"/>
          <ac:picMkLst>
            <pc:docMk/>
            <pc:sldMk cId="648952080" sldId="262"/>
            <ac:picMk id="9" creationId="{1058CC50-71AD-354A-B20B-D432841187F4}"/>
          </ac:picMkLst>
        </pc:picChg>
        <pc:picChg chg="add mod">
          <ac:chgData name="Robin Marlow" userId="2a7cdacc-2855-4ed9-9242-10a215759079" providerId="ADAL" clId="{701BB7AE-41FF-4BD6-9352-432A935B2BB9}" dt="2022-11-03T23:08:41.367" v="37" actId="14100"/>
          <ac:picMkLst>
            <pc:docMk/>
            <pc:sldMk cId="648952080" sldId="262"/>
            <ac:picMk id="6146" creationId="{75259676-8C68-C820-40B6-E94F9942A1C7}"/>
          </ac:picMkLst>
        </pc:picChg>
        <pc:picChg chg="add mod">
          <ac:chgData name="Robin Marlow" userId="2a7cdacc-2855-4ed9-9242-10a215759079" providerId="ADAL" clId="{701BB7AE-41FF-4BD6-9352-432A935B2BB9}" dt="2022-11-03T23:13:35.791" v="48" actId="1076"/>
          <ac:picMkLst>
            <pc:docMk/>
            <pc:sldMk cId="648952080" sldId="262"/>
            <ac:picMk id="6148" creationId="{1A946FBB-67A5-0BB6-A287-E9E1A38B5EC7}"/>
          </ac:picMkLst>
        </pc:picChg>
        <pc:picChg chg="add mod">
          <ac:chgData name="Robin Marlow" userId="2a7cdacc-2855-4ed9-9242-10a215759079" providerId="ADAL" clId="{701BB7AE-41FF-4BD6-9352-432A935B2BB9}" dt="2022-11-03T23:11:46.420" v="46" actId="1076"/>
          <ac:picMkLst>
            <pc:docMk/>
            <pc:sldMk cId="648952080" sldId="262"/>
            <ac:picMk id="6158" creationId="{EDAF3758-11E3-2153-E2D0-671DEFE07A60}"/>
          </ac:picMkLst>
        </pc:picChg>
        <pc:picChg chg="add del mod">
          <ac:chgData name="Robin Marlow" userId="2a7cdacc-2855-4ed9-9242-10a215759079" providerId="ADAL" clId="{701BB7AE-41FF-4BD6-9352-432A935B2BB9}" dt="2022-11-03T23:11:43.199" v="45" actId="478"/>
          <ac:picMkLst>
            <pc:docMk/>
            <pc:sldMk cId="648952080" sldId="262"/>
            <ac:picMk id="6160" creationId="{8482808E-DFE2-7CF5-5BDA-E3FF83681B50}"/>
          </ac:picMkLst>
        </pc:picChg>
        <pc:picChg chg="add mod">
          <ac:chgData name="Robin Marlow" userId="2a7cdacc-2855-4ed9-9242-10a215759079" providerId="ADAL" clId="{701BB7AE-41FF-4BD6-9352-432A935B2BB9}" dt="2022-11-03T23:13:38.835" v="49" actId="1076"/>
          <ac:picMkLst>
            <pc:docMk/>
            <pc:sldMk cId="648952080" sldId="262"/>
            <ac:picMk id="6162" creationId="{AE6E0A2D-C2BB-FF62-47D4-A052DB0399FB}"/>
          </ac:picMkLst>
        </pc:picChg>
      </pc:sldChg>
      <pc:sldChg chg="modSp new del mod">
        <pc:chgData name="Robin Marlow" userId="2a7cdacc-2855-4ed9-9242-10a215759079" providerId="ADAL" clId="{701BB7AE-41FF-4BD6-9352-432A935B2BB9}" dt="2022-11-08T17:52:43.412" v="3595" actId="2696"/>
        <pc:sldMkLst>
          <pc:docMk/>
          <pc:sldMk cId="1655012885" sldId="263"/>
        </pc:sldMkLst>
        <pc:spChg chg="mod">
          <ac:chgData name="Robin Marlow" userId="2a7cdacc-2855-4ed9-9242-10a215759079" providerId="ADAL" clId="{701BB7AE-41FF-4BD6-9352-432A935B2BB9}" dt="2022-11-03T23:14:37.036" v="68" actId="20577"/>
          <ac:spMkLst>
            <pc:docMk/>
            <pc:sldMk cId="1655012885" sldId="263"/>
            <ac:spMk id="2" creationId="{C2F50C7A-603F-E274-B035-8A126A066047}"/>
          </ac:spMkLst>
        </pc:spChg>
      </pc:sldChg>
      <pc:sldChg chg="addSp delSp modSp new mod">
        <pc:chgData name="Robin Marlow" userId="2a7cdacc-2855-4ed9-9242-10a215759079" providerId="ADAL" clId="{701BB7AE-41FF-4BD6-9352-432A935B2BB9}" dt="2022-11-08T18:00:07.978" v="3724" actId="1037"/>
        <pc:sldMkLst>
          <pc:docMk/>
          <pc:sldMk cId="2611700771" sldId="264"/>
        </pc:sldMkLst>
        <pc:spChg chg="mod">
          <ac:chgData name="Robin Marlow" userId="2a7cdacc-2855-4ed9-9242-10a215759079" providerId="ADAL" clId="{701BB7AE-41FF-4BD6-9352-432A935B2BB9}" dt="2022-11-08T15:02:24.745" v="3364" actId="1036"/>
          <ac:spMkLst>
            <pc:docMk/>
            <pc:sldMk cId="2611700771" sldId="264"/>
            <ac:spMk id="2" creationId="{1F151215-A4D1-08E3-E035-541DDA4FD288}"/>
          </ac:spMkLst>
        </pc:spChg>
        <pc:spChg chg="del">
          <ac:chgData name="Robin Marlow" userId="2a7cdacc-2855-4ed9-9242-10a215759079" providerId="ADAL" clId="{701BB7AE-41FF-4BD6-9352-432A935B2BB9}" dt="2022-11-08T14:11:57.108" v="2759" actId="478"/>
          <ac:spMkLst>
            <pc:docMk/>
            <pc:sldMk cId="2611700771" sldId="264"/>
            <ac:spMk id="3" creationId="{A1F21794-50A5-0809-4026-75ACEBC9701A}"/>
          </ac:spMkLst>
        </pc:spChg>
        <pc:spChg chg="add mod">
          <ac:chgData name="Robin Marlow" userId="2a7cdacc-2855-4ed9-9242-10a215759079" providerId="ADAL" clId="{701BB7AE-41FF-4BD6-9352-432A935B2BB9}" dt="2022-11-08T18:00:07.978" v="3724" actId="1037"/>
          <ac:spMkLst>
            <pc:docMk/>
            <pc:sldMk cId="2611700771" sldId="264"/>
            <ac:spMk id="9" creationId="{B2C60491-3100-3A07-3905-4F9BD1B246F1}"/>
          </ac:spMkLst>
        </pc:spChg>
        <pc:picChg chg="add del mod">
          <ac:chgData name="Robin Marlow" userId="2a7cdacc-2855-4ed9-9242-10a215759079" providerId="ADAL" clId="{701BB7AE-41FF-4BD6-9352-432A935B2BB9}" dt="2022-11-08T14:13:00.134" v="2763" actId="478"/>
          <ac:picMkLst>
            <pc:docMk/>
            <pc:sldMk cId="2611700771" sldId="264"/>
            <ac:picMk id="5" creationId="{F5B3D49B-D951-41AC-9612-9C2ADC9B2BE1}"/>
          </ac:picMkLst>
        </pc:picChg>
        <pc:picChg chg="add mod">
          <ac:chgData name="Robin Marlow" userId="2a7cdacc-2855-4ed9-9242-10a215759079" providerId="ADAL" clId="{701BB7AE-41FF-4BD6-9352-432A935B2BB9}" dt="2022-11-08T14:13:07.147" v="2766" actId="1076"/>
          <ac:picMkLst>
            <pc:docMk/>
            <pc:sldMk cId="2611700771" sldId="264"/>
            <ac:picMk id="7" creationId="{F3BF158A-A9CE-50CE-57BF-351AD325F4EF}"/>
          </ac:picMkLst>
        </pc:picChg>
        <pc:picChg chg="add mod">
          <ac:chgData name="Robin Marlow" userId="2a7cdacc-2855-4ed9-9242-10a215759079" providerId="ADAL" clId="{701BB7AE-41FF-4BD6-9352-432A935B2BB9}" dt="2022-11-08T17:59:13.639" v="3692" actId="1076"/>
          <ac:picMkLst>
            <pc:docMk/>
            <pc:sldMk cId="2611700771" sldId="264"/>
            <ac:picMk id="8" creationId="{6C041F7E-BD92-133C-A41B-58D5A8F9DD8D}"/>
          </ac:picMkLst>
        </pc:picChg>
      </pc:sldChg>
      <pc:sldChg chg="addSp delSp modSp new mod">
        <pc:chgData name="Robin Marlow" userId="2a7cdacc-2855-4ed9-9242-10a215759079" providerId="ADAL" clId="{701BB7AE-41FF-4BD6-9352-432A935B2BB9}" dt="2022-11-08T15:02:50.432" v="3395" actId="478"/>
        <pc:sldMkLst>
          <pc:docMk/>
          <pc:sldMk cId="3800840305" sldId="265"/>
        </pc:sldMkLst>
        <pc:spChg chg="del">
          <ac:chgData name="Robin Marlow" userId="2a7cdacc-2855-4ed9-9242-10a215759079" providerId="ADAL" clId="{701BB7AE-41FF-4BD6-9352-432A935B2BB9}" dt="2022-11-08T15:02:46.690" v="3394" actId="478"/>
          <ac:spMkLst>
            <pc:docMk/>
            <pc:sldMk cId="3800840305" sldId="265"/>
            <ac:spMk id="2" creationId="{57255FDA-D9B8-266F-F0FE-4CD91CB1D842}"/>
          </ac:spMkLst>
        </pc:spChg>
        <pc:spChg chg="del">
          <ac:chgData name="Robin Marlow" userId="2a7cdacc-2855-4ed9-9242-10a215759079" providerId="ADAL" clId="{701BB7AE-41FF-4BD6-9352-432A935B2BB9}" dt="2022-11-08T15:02:50.432" v="3395" actId="478"/>
          <ac:spMkLst>
            <pc:docMk/>
            <pc:sldMk cId="3800840305" sldId="265"/>
            <ac:spMk id="3" creationId="{3F540DF6-4CEB-135E-C474-48579F7120EE}"/>
          </ac:spMkLst>
        </pc:spChg>
        <pc:spChg chg="add mod">
          <ac:chgData name="Robin Marlow" userId="2a7cdacc-2855-4ed9-9242-10a215759079" providerId="ADAL" clId="{701BB7AE-41FF-4BD6-9352-432A935B2BB9}" dt="2022-11-08T15:02:42.263" v="3393" actId="20577"/>
          <ac:spMkLst>
            <pc:docMk/>
            <pc:sldMk cId="3800840305" sldId="265"/>
            <ac:spMk id="6" creationId="{677ADC10-E89C-4FD7-983D-E434B58C5425}"/>
          </ac:spMkLst>
        </pc:spChg>
        <pc:picChg chg="add mod">
          <ac:chgData name="Robin Marlow" userId="2a7cdacc-2855-4ed9-9242-10a215759079" providerId="ADAL" clId="{701BB7AE-41FF-4BD6-9352-432A935B2BB9}" dt="2022-11-08T14:14:26.681" v="2784" actId="1038"/>
          <ac:picMkLst>
            <pc:docMk/>
            <pc:sldMk cId="3800840305" sldId="265"/>
            <ac:picMk id="5" creationId="{151FFE21-A919-1B69-FEFF-BDC5FBDF26A6}"/>
          </ac:picMkLst>
        </pc:picChg>
      </pc:sldChg>
      <pc:sldChg chg="addSp modSp new mod ord">
        <pc:chgData name="Robin Marlow" userId="2a7cdacc-2855-4ed9-9242-10a215759079" providerId="ADAL" clId="{701BB7AE-41FF-4BD6-9352-432A935B2BB9}" dt="2022-11-08T18:06:05.903" v="3775" actId="1076"/>
        <pc:sldMkLst>
          <pc:docMk/>
          <pc:sldMk cId="732748227" sldId="266"/>
        </pc:sldMkLst>
        <pc:spChg chg="mod">
          <ac:chgData name="Robin Marlow" userId="2a7cdacc-2855-4ed9-9242-10a215759079" providerId="ADAL" clId="{701BB7AE-41FF-4BD6-9352-432A935B2BB9}" dt="2022-11-08T18:05:49.800" v="3772" actId="20577"/>
          <ac:spMkLst>
            <pc:docMk/>
            <pc:sldMk cId="732748227" sldId="266"/>
            <ac:spMk id="2" creationId="{3427028E-73B9-A638-C818-11C8A414A0F5}"/>
          </ac:spMkLst>
        </pc:spChg>
        <pc:spChg chg="mod">
          <ac:chgData name="Robin Marlow" userId="2a7cdacc-2855-4ed9-9242-10a215759079" providerId="ADAL" clId="{701BB7AE-41FF-4BD6-9352-432A935B2BB9}" dt="2022-11-08T18:05:52.353" v="3773" actId="20577"/>
          <ac:spMkLst>
            <pc:docMk/>
            <pc:sldMk cId="732748227" sldId="266"/>
            <ac:spMk id="3" creationId="{047F8109-D407-A784-F120-B94C1094CCB7}"/>
          </ac:spMkLst>
        </pc:spChg>
        <pc:picChg chg="add mod">
          <ac:chgData name="Robin Marlow" userId="2a7cdacc-2855-4ed9-9242-10a215759079" providerId="ADAL" clId="{701BB7AE-41FF-4BD6-9352-432A935B2BB9}" dt="2022-11-08T18:06:05.903" v="3775" actId="1076"/>
          <ac:picMkLst>
            <pc:docMk/>
            <pc:sldMk cId="732748227" sldId="266"/>
            <ac:picMk id="4" creationId="{42D2F055-9BA7-189C-2968-687273AAFDB1}"/>
          </ac:picMkLst>
        </pc:picChg>
        <pc:picChg chg="add mod">
          <ac:chgData name="Robin Marlow" userId="2a7cdacc-2855-4ed9-9242-10a215759079" providerId="ADAL" clId="{701BB7AE-41FF-4BD6-9352-432A935B2BB9}" dt="2022-11-08T18:06:05.903" v="3775" actId="1076"/>
          <ac:picMkLst>
            <pc:docMk/>
            <pc:sldMk cId="732748227" sldId="266"/>
            <ac:picMk id="5" creationId="{247C1050-D96A-3963-A2BA-CD31CB4BA546}"/>
          </ac:picMkLst>
        </pc:picChg>
        <pc:picChg chg="add mod">
          <ac:chgData name="Robin Marlow" userId="2a7cdacc-2855-4ed9-9242-10a215759079" providerId="ADAL" clId="{701BB7AE-41FF-4BD6-9352-432A935B2BB9}" dt="2022-11-08T18:06:05.903" v="3775" actId="1076"/>
          <ac:picMkLst>
            <pc:docMk/>
            <pc:sldMk cId="732748227" sldId="266"/>
            <ac:picMk id="6" creationId="{46581F0E-EDAF-C207-2716-C80A37021067}"/>
          </ac:picMkLst>
        </pc:picChg>
        <pc:picChg chg="add mod">
          <ac:chgData name="Robin Marlow" userId="2a7cdacc-2855-4ed9-9242-10a215759079" providerId="ADAL" clId="{701BB7AE-41FF-4BD6-9352-432A935B2BB9}" dt="2022-11-08T18:06:05.903" v="3775" actId="1076"/>
          <ac:picMkLst>
            <pc:docMk/>
            <pc:sldMk cId="732748227" sldId="266"/>
            <ac:picMk id="7" creationId="{91658C78-B483-0BE8-EBA6-5636E7612F44}"/>
          </ac:picMkLst>
        </pc:picChg>
        <pc:picChg chg="add mod">
          <ac:chgData name="Robin Marlow" userId="2a7cdacc-2855-4ed9-9242-10a215759079" providerId="ADAL" clId="{701BB7AE-41FF-4BD6-9352-432A935B2BB9}" dt="2022-11-08T18:06:05.903" v="3775" actId="1076"/>
          <ac:picMkLst>
            <pc:docMk/>
            <pc:sldMk cId="732748227" sldId="266"/>
            <ac:picMk id="8" creationId="{9403B96C-88AC-464E-7F0A-EF7525D54CD1}"/>
          </ac:picMkLst>
        </pc:picChg>
      </pc:sldChg>
      <pc:sldChg chg="addSp delSp modSp new mod">
        <pc:chgData name="Robin Marlow" userId="2a7cdacc-2855-4ed9-9242-10a215759079" providerId="ADAL" clId="{701BB7AE-41FF-4BD6-9352-432A935B2BB9}" dt="2022-11-11T14:11:52.657" v="5479" actId="478"/>
        <pc:sldMkLst>
          <pc:docMk/>
          <pc:sldMk cId="4139806658" sldId="267"/>
        </pc:sldMkLst>
        <pc:spChg chg="del">
          <ac:chgData name="Robin Marlow" userId="2a7cdacc-2855-4ed9-9242-10a215759079" providerId="ADAL" clId="{701BB7AE-41FF-4BD6-9352-432A935B2BB9}" dt="2022-11-08T15:17:09.609" v="3404" actId="478"/>
          <ac:spMkLst>
            <pc:docMk/>
            <pc:sldMk cId="4139806658" sldId="267"/>
            <ac:spMk id="2" creationId="{D111B285-8857-AA58-8B06-61C01F400176}"/>
          </ac:spMkLst>
        </pc:spChg>
        <pc:spChg chg="del">
          <ac:chgData name="Robin Marlow" userId="2a7cdacc-2855-4ed9-9242-10a215759079" providerId="ADAL" clId="{701BB7AE-41FF-4BD6-9352-432A935B2BB9}" dt="2022-11-07T14:03:16.570" v="1806" actId="931"/>
          <ac:spMkLst>
            <pc:docMk/>
            <pc:sldMk cId="4139806658" sldId="267"/>
            <ac:spMk id="3" creationId="{51E7F536-88D5-726A-E58A-B019C7684E97}"/>
          </ac:spMkLst>
        </pc:spChg>
        <pc:spChg chg="add del mod">
          <ac:chgData name="Robin Marlow" userId="2a7cdacc-2855-4ed9-9242-10a215759079" providerId="ADAL" clId="{701BB7AE-41FF-4BD6-9352-432A935B2BB9}" dt="2022-11-11T13:29:22.807" v="4810" actId="478"/>
          <ac:spMkLst>
            <pc:docMk/>
            <pc:sldMk cId="4139806658" sldId="267"/>
            <ac:spMk id="6" creationId="{40B0F76F-D096-514C-05BB-CED1E505A03B}"/>
          </ac:spMkLst>
        </pc:spChg>
        <pc:spChg chg="add del mod">
          <ac:chgData name="Robin Marlow" userId="2a7cdacc-2855-4ed9-9242-10a215759079" providerId="ADAL" clId="{701BB7AE-41FF-4BD6-9352-432A935B2BB9}" dt="2022-11-11T13:29:07.314" v="4806" actId="478"/>
          <ac:spMkLst>
            <pc:docMk/>
            <pc:sldMk cId="4139806658" sldId="267"/>
            <ac:spMk id="8" creationId="{C78E9C62-A3E7-144E-023B-3E4E9DE20E57}"/>
          </ac:spMkLst>
        </pc:spChg>
        <pc:spChg chg="add mod">
          <ac:chgData name="Robin Marlow" userId="2a7cdacc-2855-4ed9-9242-10a215759079" providerId="ADAL" clId="{701BB7AE-41FF-4BD6-9352-432A935B2BB9}" dt="2022-11-11T14:07:47.947" v="5431" actId="1037"/>
          <ac:spMkLst>
            <pc:docMk/>
            <pc:sldMk cId="4139806658" sldId="267"/>
            <ac:spMk id="9" creationId="{02F65B14-6C33-EE62-7E56-D731194D8DEF}"/>
          </ac:spMkLst>
        </pc:spChg>
        <pc:spChg chg="add del mod">
          <ac:chgData name="Robin Marlow" userId="2a7cdacc-2855-4ed9-9242-10a215759079" providerId="ADAL" clId="{701BB7AE-41FF-4BD6-9352-432A935B2BB9}" dt="2022-11-11T14:11:52.657" v="5479" actId="478"/>
          <ac:spMkLst>
            <pc:docMk/>
            <pc:sldMk cId="4139806658" sldId="267"/>
            <ac:spMk id="10" creationId="{981FA71C-A752-9F12-494C-F061BA1B0830}"/>
          </ac:spMkLst>
        </pc:spChg>
        <pc:spChg chg="add del mod">
          <ac:chgData name="Robin Marlow" userId="2a7cdacc-2855-4ed9-9242-10a215759079" providerId="ADAL" clId="{701BB7AE-41FF-4BD6-9352-432A935B2BB9}" dt="2022-11-11T14:11:47.094" v="5477" actId="478"/>
          <ac:spMkLst>
            <pc:docMk/>
            <pc:sldMk cId="4139806658" sldId="267"/>
            <ac:spMk id="11" creationId="{7A349D7D-6F7E-2AC2-1256-DDE319EB4411}"/>
          </ac:spMkLst>
        </pc:spChg>
        <pc:spChg chg="add del mod">
          <ac:chgData name="Robin Marlow" userId="2a7cdacc-2855-4ed9-9242-10a215759079" providerId="ADAL" clId="{701BB7AE-41FF-4BD6-9352-432A935B2BB9}" dt="2022-11-11T14:03:53.610" v="5270" actId="478"/>
          <ac:spMkLst>
            <pc:docMk/>
            <pc:sldMk cId="4139806658" sldId="267"/>
            <ac:spMk id="12" creationId="{2E1E55D9-7013-A3B1-256E-A7C0521841BC}"/>
          </ac:spMkLst>
        </pc:spChg>
        <pc:picChg chg="add del mod">
          <ac:chgData name="Robin Marlow" userId="2a7cdacc-2855-4ed9-9242-10a215759079" providerId="ADAL" clId="{701BB7AE-41FF-4BD6-9352-432A935B2BB9}" dt="2022-11-11T13:29:04.473" v="4805" actId="478"/>
          <ac:picMkLst>
            <pc:docMk/>
            <pc:sldMk cId="4139806658" sldId="267"/>
            <ac:picMk id="5" creationId="{E17B8CE4-A0F4-8548-7020-6B2CC6A802E3}"/>
          </ac:picMkLst>
        </pc:picChg>
        <pc:picChg chg="add del mod">
          <ac:chgData name="Robin Marlow" userId="2a7cdacc-2855-4ed9-9242-10a215759079" providerId="ADAL" clId="{701BB7AE-41FF-4BD6-9352-432A935B2BB9}" dt="2022-11-11T14:11:47.094" v="5477" actId="478"/>
          <ac:picMkLst>
            <pc:docMk/>
            <pc:sldMk cId="4139806658" sldId="267"/>
            <ac:picMk id="27650" creationId="{818BBC33-6BA2-98B1-8356-99F64771DC6F}"/>
          </ac:picMkLst>
        </pc:picChg>
        <pc:picChg chg="add mod">
          <ac:chgData name="Robin Marlow" userId="2a7cdacc-2855-4ed9-9242-10a215759079" providerId="ADAL" clId="{701BB7AE-41FF-4BD6-9352-432A935B2BB9}" dt="2022-11-11T14:09:24.882" v="5472" actId="1440"/>
          <ac:picMkLst>
            <pc:docMk/>
            <pc:sldMk cId="4139806658" sldId="267"/>
            <ac:picMk id="27652" creationId="{A4D5B401-488D-9854-CAF6-5F0A1D559C7C}"/>
          </ac:picMkLst>
        </pc:picChg>
        <pc:picChg chg="add del mod">
          <ac:chgData name="Robin Marlow" userId="2a7cdacc-2855-4ed9-9242-10a215759079" providerId="ADAL" clId="{701BB7AE-41FF-4BD6-9352-432A935B2BB9}" dt="2022-11-11T14:05:43.517" v="5310" actId="478"/>
          <ac:picMkLst>
            <pc:docMk/>
            <pc:sldMk cId="4139806658" sldId="267"/>
            <ac:picMk id="27654" creationId="{8939CF96-E92E-82A2-B9D5-920E599C240D}"/>
          </ac:picMkLst>
        </pc:picChg>
        <pc:picChg chg="add del mod">
          <ac:chgData name="Robin Marlow" userId="2a7cdacc-2855-4ed9-9242-10a215759079" providerId="ADAL" clId="{701BB7AE-41FF-4BD6-9352-432A935B2BB9}" dt="2022-11-11T14:11:47.094" v="5477" actId="478"/>
          <ac:picMkLst>
            <pc:docMk/>
            <pc:sldMk cId="4139806658" sldId="267"/>
            <ac:picMk id="27656" creationId="{1AF17393-C89A-96B7-F871-46C6F79EF2B7}"/>
          </ac:picMkLst>
        </pc:picChg>
      </pc:sldChg>
      <pc:sldChg chg="addSp delSp modSp new mod">
        <pc:chgData name="Robin Marlow" userId="2a7cdacc-2855-4ed9-9242-10a215759079" providerId="ADAL" clId="{701BB7AE-41FF-4BD6-9352-432A935B2BB9}" dt="2022-11-08T14:10:00.910" v="2758" actId="478"/>
        <pc:sldMkLst>
          <pc:docMk/>
          <pc:sldMk cId="4286478927" sldId="268"/>
        </pc:sldMkLst>
        <pc:spChg chg="del">
          <ac:chgData name="Robin Marlow" userId="2a7cdacc-2855-4ed9-9242-10a215759079" providerId="ADAL" clId="{701BB7AE-41FF-4BD6-9352-432A935B2BB9}" dt="2022-11-07T14:53:14.358" v="2559" actId="478"/>
          <ac:spMkLst>
            <pc:docMk/>
            <pc:sldMk cId="4286478927" sldId="268"/>
            <ac:spMk id="2" creationId="{C799B57F-A49B-F9F5-5BBD-D879F4B88C85}"/>
          </ac:spMkLst>
        </pc:spChg>
        <pc:spChg chg="del">
          <ac:chgData name="Robin Marlow" userId="2a7cdacc-2855-4ed9-9242-10a215759079" providerId="ADAL" clId="{701BB7AE-41FF-4BD6-9352-432A935B2BB9}" dt="2022-11-07T14:53:11.642" v="2558" actId="478"/>
          <ac:spMkLst>
            <pc:docMk/>
            <pc:sldMk cId="4286478927" sldId="268"/>
            <ac:spMk id="3" creationId="{1355F685-C857-72EF-1CED-0ADC350CACE2}"/>
          </ac:spMkLst>
        </pc:spChg>
        <pc:spChg chg="add del mod">
          <ac:chgData name="Robin Marlow" userId="2a7cdacc-2855-4ed9-9242-10a215759079" providerId="ADAL" clId="{701BB7AE-41FF-4BD6-9352-432A935B2BB9}" dt="2022-11-08T14:10:00.910" v="2758" actId="478"/>
          <ac:spMkLst>
            <pc:docMk/>
            <pc:sldMk cId="4286478927" sldId="268"/>
            <ac:spMk id="8" creationId="{460C14EE-5CDE-4064-6294-B4201C7045A3}"/>
          </ac:spMkLst>
        </pc:spChg>
        <pc:picChg chg="add del mod">
          <ac:chgData name="Robin Marlow" userId="2a7cdacc-2855-4ed9-9242-10a215759079" providerId="ADAL" clId="{701BB7AE-41FF-4BD6-9352-432A935B2BB9}" dt="2022-11-07T14:54:35.108" v="2562" actId="478"/>
          <ac:picMkLst>
            <pc:docMk/>
            <pc:sldMk cId="4286478927" sldId="268"/>
            <ac:picMk id="5" creationId="{15732EF6-4B9D-483E-63C3-96B2DFDC65DB}"/>
          </ac:picMkLst>
        </pc:picChg>
        <pc:picChg chg="add mod">
          <ac:chgData name="Robin Marlow" userId="2a7cdacc-2855-4ed9-9242-10a215759079" providerId="ADAL" clId="{701BB7AE-41FF-4BD6-9352-432A935B2BB9}" dt="2022-11-07T14:54:38.523" v="2564" actId="1076"/>
          <ac:picMkLst>
            <pc:docMk/>
            <pc:sldMk cId="4286478927" sldId="268"/>
            <ac:picMk id="7" creationId="{44031C66-EABE-12C8-4F08-B17C7F724531}"/>
          </ac:picMkLst>
        </pc:picChg>
      </pc:sldChg>
      <pc:sldChg chg="addSp modSp add mod">
        <pc:chgData name="Robin Marlow" userId="2a7cdacc-2855-4ed9-9242-10a215759079" providerId="ADAL" clId="{701BB7AE-41FF-4BD6-9352-432A935B2BB9}" dt="2022-11-07T15:00:47.453" v="2597" actId="1037"/>
        <pc:sldMkLst>
          <pc:docMk/>
          <pc:sldMk cId="267812927" sldId="269"/>
        </pc:sldMkLst>
        <pc:picChg chg="add mod">
          <ac:chgData name="Robin Marlow" userId="2a7cdacc-2855-4ed9-9242-10a215759079" providerId="ADAL" clId="{701BB7AE-41FF-4BD6-9352-432A935B2BB9}" dt="2022-11-07T15:00:47.453" v="2597" actId="1037"/>
          <ac:picMkLst>
            <pc:docMk/>
            <pc:sldMk cId="267812927" sldId="269"/>
            <ac:picMk id="3" creationId="{6FACB05B-7582-23F1-CC55-DFC1C165654C}"/>
          </ac:picMkLst>
        </pc:picChg>
      </pc:sldChg>
      <pc:sldChg chg="modSp add mod">
        <pc:chgData name="Robin Marlow" userId="2a7cdacc-2855-4ed9-9242-10a215759079" providerId="ADAL" clId="{701BB7AE-41FF-4BD6-9352-432A935B2BB9}" dt="2022-11-07T15:01:40.239" v="2602" actId="113"/>
        <pc:sldMkLst>
          <pc:docMk/>
          <pc:sldMk cId="2522381570" sldId="270"/>
        </pc:sldMkLst>
        <pc:spChg chg="mod">
          <ac:chgData name="Robin Marlow" userId="2a7cdacc-2855-4ed9-9242-10a215759079" providerId="ADAL" clId="{701BB7AE-41FF-4BD6-9352-432A935B2BB9}" dt="2022-11-07T15:01:40.239" v="2602" actId="113"/>
          <ac:spMkLst>
            <pc:docMk/>
            <pc:sldMk cId="2522381570" sldId="270"/>
            <ac:spMk id="8" creationId="{460C14EE-5CDE-4064-6294-B4201C7045A3}"/>
          </ac:spMkLst>
        </pc:spChg>
      </pc:sldChg>
      <pc:sldChg chg="addSp delSp modSp new mod">
        <pc:chgData name="Robin Marlow" userId="2a7cdacc-2855-4ed9-9242-10a215759079" providerId="ADAL" clId="{701BB7AE-41FF-4BD6-9352-432A935B2BB9}" dt="2022-11-08T18:01:26.604" v="3760" actId="1076"/>
        <pc:sldMkLst>
          <pc:docMk/>
          <pc:sldMk cId="3917580426" sldId="271"/>
        </pc:sldMkLst>
        <pc:spChg chg="del mod">
          <ac:chgData name="Robin Marlow" userId="2a7cdacc-2855-4ed9-9242-10a215759079" providerId="ADAL" clId="{701BB7AE-41FF-4BD6-9352-432A935B2BB9}" dt="2022-11-08T18:00:33.670" v="3756" actId="478"/>
          <ac:spMkLst>
            <pc:docMk/>
            <pc:sldMk cId="3917580426" sldId="271"/>
            <ac:spMk id="2" creationId="{66D4C326-17A3-CCEF-1ACE-CA8F5763D32D}"/>
          </ac:spMkLst>
        </pc:spChg>
        <pc:spChg chg="del">
          <ac:chgData name="Robin Marlow" userId="2a7cdacc-2855-4ed9-9242-10a215759079" providerId="ADAL" clId="{701BB7AE-41FF-4BD6-9352-432A935B2BB9}" dt="2022-11-08T18:01:17.796" v="3758"/>
          <ac:spMkLst>
            <pc:docMk/>
            <pc:sldMk cId="3917580426" sldId="271"/>
            <ac:spMk id="3" creationId="{2E18D43F-BECD-6CAB-F5D5-6134DFF34C54}"/>
          </ac:spMkLst>
        </pc:spChg>
        <pc:spChg chg="add del mod">
          <ac:chgData name="Robin Marlow" userId="2a7cdacc-2855-4ed9-9242-10a215759079" providerId="ADAL" clId="{701BB7AE-41FF-4BD6-9352-432A935B2BB9}" dt="2022-11-08T18:00:35.431" v="3757" actId="478"/>
          <ac:spMkLst>
            <pc:docMk/>
            <pc:sldMk cId="3917580426" sldId="271"/>
            <ac:spMk id="7" creationId="{0958A48E-81A0-46EC-FA25-C8EEBE79A15D}"/>
          </ac:spMkLst>
        </pc:spChg>
        <pc:picChg chg="add mod">
          <ac:chgData name="Robin Marlow" userId="2a7cdacc-2855-4ed9-9242-10a215759079" providerId="ADAL" clId="{701BB7AE-41FF-4BD6-9352-432A935B2BB9}" dt="2022-11-08T18:01:26.604" v="3760" actId="1076"/>
          <ac:picMkLst>
            <pc:docMk/>
            <pc:sldMk cId="3917580426" sldId="271"/>
            <ac:picMk id="5" creationId="{20A96F06-8EDD-CBFD-8EC9-366DA95897F6}"/>
          </ac:picMkLst>
        </pc:picChg>
        <pc:picChg chg="add mod">
          <ac:chgData name="Robin Marlow" userId="2a7cdacc-2855-4ed9-9242-10a215759079" providerId="ADAL" clId="{701BB7AE-41FF-4BD6-9352-432A935B2BB9}" dt="2022-11-08T18:01:21.337" v="3759" actId="1076"/>
          <ac:picMkLst>
            <pc:docMk/>
            <pc:sldMk cId="3917580426" sldId="271"/>
            <ac:picMk id="17410" creationId="{D82A6C00-DC2A-E092-6A93-484C5468855E}"/>
          </ac:picMkLst>
        </pc:picChg>
      </pc:sldChg>
      <pc:sldChg chg="addSp delSp modSp new mod">
        <pc:chgData name="Robin Marlow" userId="2a7cdacc-2855-4ed9-9242-10a215759079" providerId="ADAL" clId="{701BB7AE-41FF-4BD6-9352-432A935B2BB9}" dt="2022-11-08T15:37:50.604" v="3422" actId="1076"/>
        <pc:sldMkLst>
          <pc:docMk/>
          <pc:sldMk cId="529468848" sldId="272"/>
        </pc:sldMkLst>
        <pc:spChg chg="del">
          <ac:chgData name="Robin Marlow" userId="2a7cdacc-2855-4ed9-9242-10a215759079" providerId="ADAL" clId="{701BB7AE-41FF-4BD6-9352-432A935B2BB9}" dt="2022-11-08T15:37:05.209" v="3421" actId="931"/>
          <ac:spMkLst>
            <pc:docMk/>
            <pc:sldMk cId="529468848" sldId="272"/>
            <ac:spMk id="3" creationId="{F39C25C4-6799-94FB-C668-0FB9A77F5E3C}"/>
          </ac:spMkLst>
        </pc:spChg>
        <pc:picChg chg="add mod">
          <ac:chgData name="Robin Marlow" userId="2a7cdacc-2855-4ed9-9242-10a215759079" providerId="ADAL" clId="{701BB7AE-41FF-4BD6-9352-432A935B2BB9}" dt="2022-11-07T15:19:02.403" v="2610" actId="1076"/>
          <ac:picMkLst>
            <pc:docMk/>
            <pc:sldMk cId="529468848" sldId="272"/>
            <ac:picMk id="5" creationId="{74BD9FCC-BBAF-9B88-D2AB-BE0E10C078DE}"/>
          </ac:picMkLst>
        </pc:picChg>
        <pc:picChg chg="add mod">
          <ac:chgData name="Robin Marlow" userId="2a7cdacc-2855-4ed9-9242-10a215759079" providerId="ADAL" clId="{701BB7AE-41FF-4BD6-9352-432A935B2BB9}" dt="2022-11-08T15:37:50.604" v="3422" actId="1076"/>
          <ac:picMkLst>
            <pc:docMk/>
            <pc:sldMk cId="529468848" sldId="272"/>
            <ac:picMk id="7" creationId="{BCAA2D48-2CA6-2245-D426-7CC229397E6B}"/>
          </ac:picMkLst>
        </pc:picChg>
        <pc:picChg chg="add del mod">
          <ac:chgData name="Robin Marlow" userId="2a7cdacc-2855-4ed9-9242-10a215759079" providerId="ADAL" clId="{701BB7AE-41FF-4BD6-9352-432A935B2BB9}" dt="2022-11-08T15:29:43.146" v="3415" actId="478"/>
          <ac:picMkLst>
            <pc:docMk/>
            <pc:sldMk cId="529468848" sldId="272"/>
            <ac:picMk id="7170" creationId="{7E60AFEA-25F1-7D39-08E3-65082E354833}"/>
          </ac:picMkLst>
        </pc:picChg>
        <pc:picChg chg="add del mod">
          <ac:chgData name="Robin Marlow" userId="2a7cdacc-2855-4ed9-9242-10a215759079" providerId="ADAL" clId="{701BB7AE-41FF-4BD6-9352-432A935B2BB9}" dt="2022-11-08T15:29:45.011" v="3416" actId="478"/>
          <ac:picMkLst>
            <pc:docMk/>
            <pc:sldMk cId="529468848" sldId="272"/>
            <ac:picMk id="7172" creationId="{35D512BF-10CF-0120-8AA8-3C996B99E212}"/>
          </ac:picMkLst>
        </pc:picChg>
        <pc:picChg chg="add del mod">
          <ac:chgData name="Robin Marlow" userId="2a7cdacc-2855-4ed9-9242-10a215759079" providerId="ADAL" clId="{701BB7AE-41FF-4BD6-9352-432A935B2BB9}" dt="2022-11-08T15:33:32.983" v="3420" actId="478"/>
          <ac:picMkLst>
            <pc:docMk/>
            <pc:sldMk cId="529468848" sldId="272"/>
            <ac:picMk id="7174" creationId="{CEC360D4-140F-4520-178A-06C12274ECCB}"/>
          </ac:picMkLst>
        </pc:picChg>
      </pc:sldChg>
      <pc:sldChg chg="add del">
        <pc:chgData name="Robin Marlow" userId="2a7cdacc-2855-4ed9-9242-10a215759079" providerId="ADAL" clId="{701BB7AE-41FF-4BD6-9352-432A935B2BB9}" dt="2022-11-11T14:27:49.976" v="5497" actId="47"/>
        <pc:sldMkLst>
          <pc:docMk/>
          <pc:sldMk cId="445916865" sldId="273"/>
        </pc:sldMkLst>
      </pc:sldChg>
      <pc:sldChg chg="addSp delSp modSp new del">
        <pc:chgData name="Robin Marlow" userId="2a7cdacc-2855-4ed9-9242-10a215759079" providerId="ADAL" clId="{701BB7AE-41FF-4BD6-9352-432A935B2BB9}" dt="2022-11-08T17:58:26.463" v="3686" actId="2696"/>
        <pc:sldMkLst>
          <pc:docMk/>
          <pc:sldMk cId="2727527149" sldId="273"/>
        </pc:sldMkLst>
        <pc:spChg chg="del">
          <ac:chgData name="Robin Marlow" userId="2a7cdacc-2855-4ed9-9242-10a215759079" providerId="ADAL" clId="{701BB7AE-41FF-4BD6-9352-432A935B2BB9}" dt="2022-11-07T16:21:47.188" v="2757"/>
          <ac:spMkLst>
            <pc:docMk/>
            <pc:sldMk cId="2727527149" sldId="273"/>
            <ac:spMk id="3" creationId="{E68B6D39-82F1-825A-2F05-D0F8DDF9317F}"/>
          </ac:spMkLst>
        </pc:spChg>
        <pc:picChg chg="add mod">
          <ac:chgData name="Robin Marlow" userId="2a7cdacc-2855-4ed9-9242-10a215759079" providerId="ADAL" clId="{701BB7AE-41FF-4BD6-9352-432A935B2BB9}" dt="2022-11-07T16:21:22.588" v="2755" actId="1076"/>
          <ac:picMkLst>
            <pc:docMk/>
            <pc:sldMk cId="2727527149" sldId="273"/>
            <ac:picMk id="8194" creationId="{838A09E3-48EF-BED2-96B8-33F8832492BA}"/>
          </ac:picMkLst>
        </pc:picChg>
        <pc:picChg chg="add mod">
          <ac:chgData name="Robin Marlow" userId="2a7cdacc-2855-4ed9-9242-10a215759079" providerId="ADAL" clId="{701BB7AE-41FF-4BD6-9352-432A935B2BB9}" dt="2022-11-07T16:21:25.522" v="2756" actId="1076"/>
          <ac:picMkLst>
            <pc:docMk/>
            <pc:sldMk cId="2727527149" sldId="273"/>
            <ac:picMk id="8196" creationId="{96692A1B-5FEC-4A77-0D02-C309EFDB2461}"/>
          </ac:picMkLst>
        </pc:picChg>
        <pc:picChg chg="add mod">
          <ac:chgData name="Robin Marlow" userId="2a7cdacc-2855-4ed9-9242-10a215759079" providerId="ADAL" clId="{701BB7AE-41FF-4BD6-9352-432A935B2BB9}" dt="2022-11-07T16:21:47.188" v="2757"/>
          <ac:picMkLst>
            <pc:docMk/>
            <pc:sldMk cId="2727527149" sldId="273"/>
            <ac:picMk id="8198" creationId="{FE65EE55-2E3E-C527-B252-346DC2A114D0}"/>
          </ac:picMkLst>
        </pc:picChg>
      </pc:sldChg>
      <pc:sldChg chg="addSp delSp modSp new mod">
        <pc:chgData name="Robin Marlow" userId="2a7cdacc-2855-4ed9-9242-10a215759079" providerId="ADAL" clId="{701BB7AE-41FF-4BD6-9352-432A935B2BB9}" dt="2022-11-08T17:57:14.615" v="3680" actId="478"/>
        <pc:sldMkLst>
          <pc:docMk/>
          <pc:sldMk cId="1580763" sldId="274"/>
        </pc:sldMkLst>
        <pc:spChg chg="del">
          <ac:chgData name="Robin Marlow" userId="2a7cdacc-2855-4ed9-9242-10a215759079" providerId="ADAL" clId="{701BB7AE-41FF-4BD6-9352-432A935B2BB9}" dt="2022-11-08T14:21:59.421" v="2882" actId="478"/>
          <ac:spMkLst>
            <pc:docMk/>
            <pc:sldMk cId="1580763" sldId="274"/>
            <ac:spMk id="2" creationId="{A6AD8637-5AC5-F294-0E7B-B88264A68D0B}"/>
          </ac:spMkLst>
        </pc:spChg>
        <pc:spChg chg="del">
          <ac:chgData name="Robin Marlow" userId="2a7cdacc-2855-4ed9-9242-10a215759079" providerId="ADAL" clId="{701BB7AE-41FF-4BD6-9352-432A935B2BB9}" dt="2022-11-08T14:21:56.433" v="2881" actId="478"/>
          <ac:spMkLst>
            <pc:docMk/>
            <pc:sldMk cId="1580763" sldId="274"/>
            <ac:spMk id="3" creationId="{4ABB5BFA-59C8-7327-824D-36A2A8C5CDA5}"/>
          </ac:spMkLst>
        </pc:spChg>
        <pc:spChg chg="add del mod">
          <ac:chgData name="Robin Marlow" userId="2a7cdacc-2855-4ed9-9242-10a215759079" providerId="ADAL" clId="{701BB7AE-41FF-4BD6-9352-432A935B2BB9}" dt="2022-11-08T17:52:07.837" v="3593" actId="478"/>
          <ac:spMkLst>
            <pc:docMk/>
            <pc:sldMk cId="1580763" sldId="274"/>
            <ac:spMk id="6" creationId="{7142372B-6A1A-1BFD-BE26-AA0581676AEA}"/>
          </ac:spMkLst>
        </pc:spChg>
        <pc:spChg chg="add del mod">
          <ac:chgData name="Robin Marlow" userId="2a7cdacc-2855-4ed9-9242-10a215759079" providerId="ADAL" clId="{701BB7AE-41FF-4BD6-9352-432A935B2BB9}" dt="2022-11-08T17:52:07.837" v="3593" actId="478"/>
          <ac:spMkLst>
            <pc:docMk/>
            <pc:sldMk cId="1580763" sldId="274"/>
            <ac:spMk id="7" creationId="{706927A0-8C8D-CF1C-A281-4864CD470A17}"/>
          </ac:spMkLst>
        </pc:spChg>
        <pc:picChg chg="add del mod">
          <ac:chgData name="Robin Marlow" userId="2a7cdacc-2855-4ed9-9242-10a215759079" providerId="ADAL" clId="{701BB7AE-41FF-4BD6-9352-432A935B2BB9}" dt="2022-11-08T17:52:00.624" v="3591" actId="478"/>
          <ac:picMkLst>
            <pc:docMk/>
            <pc:sldMk cId="1580763" sldId="274"/>
            <ac:picMk id="5" creationId="{44180ED9-CECD-5E76-B849-94F13A0CF04F}"/>
          </ac:picMkLst>
        </pc:picChg>
        <pc:picChg chg="add del mod">
          <ac:chgData name="Robin Marlow" userId="2a7cdacc-2855-4ed9-9242-10a215759079" providerId="ADAL" clId="{701BB7AE-41FF-4BD6-9352-432A935B2BB9}" dt="2022-11-08T17:52:02.670" v="3592" actId="478"/>
          <ac:picMkLst>
            <pc:docMk/>
            <pc:sldMk cId="1580763" sldId="274"/>
            <ac:picMk id="9218" creationId="{699C6231-F021-CC38-7A21-AE41D8803F2C}"/>
          </ac:picMkLst>
        </pc:picChg>
        <pc:picChg chg="add del mod">
          <ac:chgData name="Robin Marlow" userId="2a7cdacc-2855-4ed9-9242-10a215759079" providerId="ADAL" clId="{701BB7AE-41FF-4BD6-9352-432A935B2BB9}" dt="2022-11-08T17:57:14.615" v="3680" actId="478"/>
          <ac:picMkLst>
            <pc:docMk/>
            <pc:sldMk cId="1580763" sldId="274"/>
            <ac:picMk id="9220" creationId="{376D731B-CB92-C8FD-B7F0-C350D666D2A6}"/>
          </ac:picMkLst>
        </pc:picChg>
        <pc:picChg chg="add del mod">
          <ac:chgData name="Robin Marlow" userId="2a7cdacc-2855-4ed9-9242-10a215759079" providerId="ADAL" clId="{701BB7AE-41FF-4BD6-9352-432A935B2BB9}" dt="2022-11-08T17:52:07.837" v="3593" actId="478"/>
          <ac:picMkLst>
            <pc:docMk/>
            <pc:sldMk cId="1580763" sldId="274"/>
            <ac:picMk id="9222" creationId="{DB20863B-D88C-9A5F-9313-8A99FA369728}"/>
          </ac:picMkLst>
        </pc:picChg>
        <pc:picChg chg="add del mod">
          <ac:chgData name="Robin Marlow" userId="2a7cdacc-2855-4ed9-9242-10a215759079" providerId="ADAL" clId="{701BB7AE-41FF-4BD6-9352-432A935B2BB9}" dt="2022-11-08T17:52:07.837" v="3593" actId="478"/>
          <ac:picMkLst>
            <pc:docMk/>
            <pc:sldMk cId="1580763" sldId="274"/>
            <ac:picMk id="9224" creationId="{796559F7-7C09-3F92-5295-28D6E9C47F85}"/>
          </ac:picMkLst>
        </pc:picChg>
        <pc:picChg chg="add mod">
          <ac:chgData name="Robin Marlow" userId="2a7cdacc-2855-4ed9-9242-10a215759079" providerId="ADAL" clId="{701BB7AE-41FF-4BD6-9352-432A935B2BB9}" dt="2022-11-08T17:57:13.243" v="3679" actId="167"/>
          <ac:picMkLst>
            <pc:docMk/>
            <pc:sldMk cId="1580763" sldId="274"/>
            <ac:picMk id="9226" creationId="{5D015EA5-4EE3-3782-4AE5-6279FB6F0268}"/>
          </ac:picMkLst>
        </pc:picChg>
      </pc:sldChg>
      <pc:sldChg chg="addSp delSp modSp new del mod ord">
        <pc:chgData name="Robin Marlow" userId="2a7cdacc-2855-4ed9-9242-10a215759079" providerId="ADAL" clId="{701BB7AE-41FF-4BD6-9352-432A935B2BB9}" dt="2022-11-11T14:27:49.976" v="5497" actId="47"/>
        <pc:sldMkLst>
          <pc:docMk/>
          <pc:sldMk cId="894644009" sldId="275"/>
        </pc:sldMkLst>
        <pc:spChg chg="del">
          <ac:chgData name="Robin Marlow" userId="2a7cdacc-2855-4ed9-9242-10a215759079" providerId="ADAL" clId="{701BB7AE-41FF-4BD6-9352-432A935B2BB9}" dt="2022-11-08T14:54:20.365" v="3137" actId="478"/>
          <ac:spMkLst>
            <pc:docMk/>
            <pc:sldMk cId="894644009" sldId="275"/>
            <ac:spMk id="2" creationId="{A1A8FE2E-DF3F-A7EA-5CB9-E3804D5ADBFD}"/>
          </ac:spMkLst>
        </pc:spChg>
        <pc:spChg chg="del">
          <ac:chgData name="Robin Marlow" userId="2a7cdacc-2855-4ed9-9242-10a215759079" providerId="ADAL" clId="{701BB7AE-41FF-4BD6-9352-432A935B2BB9}" dt="2022-11-08T14:54:18.062" v="3136" actId="478"/>
          <ac:spMkLst>
            <pc:docMk/>
            <pc:sldMk cId="894644009" sldId="275"/>
            <ac:spMk id="3" creationId="{4417C03F-C55B-976E-FB04-EE94A971B039}"/>
          </ac:spMkLst>
        </pc:spChg>
        <pc:spChg chg="add mod">
          <ac:chgData name="Robin Marlow" userId="2a7cdacc-2855-4ed9-9242-10a215759079" providerId="ADAL" clId="{701BB7AE-41FF-4BD6-9352-432A935B2BB9}" dt="2022-11-08T15:00:01.950" v="3264" actId="14100"/>
          <ac:spMkLst>
            <pc:docMk/>
            <pc:sldMk cId="894644009" sldId="275"/>
            <ac:spMk id="4" creationId="{93777564-95F1-5F77-0F9B-2F4C219889E7}"/>
          </ac:spMkLst>
        </pc:spChg>
        <pc:spChg chg="add mod">
          <ac:chgData name="Robin Marlow" userId="2a7cdacc-2855-4ed9-9242-10a215759079" providerId="ADAL" clId="{701BB7AE-41FF-4BD6-9352-432A935B2BB9}" dt="2022-11-08T15:00:44.919" v="3280" actId="403"/>
          <ac:spMkLst>
            <pc:docMk/>
            <pc:sldMk cId="894644009" sldId="275"/>
            <ac:spMk id="5" creationId="{5A3A7A60-CA5B-F907-08DF-8E5F8E84B816}"/>
          </ac:spMkLst>
        </pc:spChg>
        <pc:picChg chg="add mod">
          <ac:chgData name="Robin Marlow" userId="2a7cdacc-2855-4ed9-9242-10a215759079" providerId="ADAL" clId="{701BB7AE-41FF-4BD6-9352-432A935B2BB9}" dt="2022-11-08T14:54:50.684" v="3182" actId="14100"/>
          <ac:picMkLst>
            <pc:docMk/>
            <pc:sldMk cId="894644009" sldId="275"/>
            <ac:picMk id="11266" creationId="{E6D4D9F7-EC24-3DEF-CDE0-14E4EBB520FB}"/>
          </ac:picMkLst>
        </pc:picChg>
      </pc:sldChg>
      <pc:sldChg chg="addSp modSp new mod ord">
        <pc:chgData name="Robin Marlow" userId="2a7cdacc-2855-4ed9-9242-10a215759079" providerId="ADAL" clId="{701BB7AE-41FF-4BD6-9352-432A935B2BB9}" dt="2022-11-08T15:01:26.824" v="3282"/>
        <pc:sldMkLst>
          <pc:docMk/>
          <pc:sldMk cId="69359092" sldId="276"/>
        </pc:sldMkLst>
        <pc:spChg chg="add mod">
          <ac:chgData name="Robin Marlow" userId="2a7cdacc-2855-4ed9-9242-10a215759079" providerId="ADAL" clId="{701BB7AE-41FF-4BD6-9352-432A935B2BB9}" dt="2022-11-08T14:58:28.062" v="3246" actId="207"/>
          <ac:spMkLst>
            <pc:docMk/>
            <pc:sldMk cId="69359092" sldId="276"/>
            <ac:spMk id="4" creationId="{81EC4207-CF38-9B46-F41A-A3B1AC00313C}"/>
          </ac:spMkLst>
        </pc:spChg>
        <pc:picChg chg="add mod">
          <ac:chgData name="Robin Marlow" userId="2a7cdacc-2855-4ed9-9242-10a215759079" providerId="ADAL" clId="{701BB7AE-41FF-4BD6-9352-432A935B2BB9}" dt="2022-11-08T14:56:59.163" v="3240" actId="1076"/>
          <ac:picMkLst>
            <pc:docMk/>
            <pc:sldMk cId="69359092" sldId="276"/>
            <ac:picMk id="12290" creationId="{E8F46DAD-B3C0-ADCB-905D-EBBA72056BDD}"/>
          </ac:picMkLst>
        </pc:picChg>
      </pc:sldChg>
      <pc:sldChg chg="modSp add mod ord">
        <pc:chgData name="Robin Marlow" userId="2a7cdacc-2855-4ed9-9242-10a215759079" providerId="ADAL" clId="{701BB7AE-41FF-4BD6-9352-432A935B2BB9}" dt="2022-11-08T15:01:26.824" v="3282"/>
        <pc:sldMkLst>
          <pc:docMk/>
          <pc:sldMk cId="4172012489" sldId="277"/>
        </pc:sldMkLst>
        <pc:spChg chg="mod">
          <ac:chgData name="Robin Marlow" userId="2a7cdacc-2855-4ed9-9242-10a215759079" providerId="ADAL" clId="{701BB7AE-41FF-4BD6-9352-432A935B2BB9}" dt="2022-11-08T14:59:13.355" v="3260" actId="20577"/>
          <ac:spMkLst>
            <pc:docMk/>
            <pc:sldMk cId="4172012489" sldId="277"/>
            <ac:spMk id="4" creationId="{81EC4207-CF38-9B46-F41A-A3B1AC00313C}"/>
          </ac:spMkLst>
        </pc:spChg>
      </pc:sldChg>
      <pc:sldChg chg="addSp delSp modSp new mod">
        <pc:chgData name="Robin Marlow" userId="2a7cdacc-2855-4ed9-9242-10a215759079" providerId="ADAL" clId="{701BB7AE-41FF-4BD6-9352-432A935B2BB9}" dt="2022-11-08T15:03:40.205" v="3400" actId="1076"/>
        <pc:sldMkLst>
          <pc:docMk/>
          <pc:sldMk cId="986204212" sldId="278"/>
        </pc:sldMkLst>
        <pc:spChg chg="del">
          <ac:chgData name="Robin Marlow" userId="2a7cdacc-2855-4ed9-9242-10a215759079" providerId="ADAL" clId="{701BB7AE-41FF-4BD6-9352-432A935B2BB9}" dt="2022-11-08T15:03:33.655" v="3398" actId="478"/>
          <ac:spMkLst>
            <pc:docMk/>
            <pc:sldMk cId="986204212" sldId="278"/>
            <ac:spMk id="2" creationId="{E09F5C23-EE31-8284-81A0-0BB2597B55C7}"/>
          </ac:spMkLst>
        </pc:spChg>
        <pc:spChg chg="del">
          <ac:chgData name="Robin Marlow" userId="2a7cdacc-2855-4ed9-9242-10a215759079" providerId="ADAL" clId="{701BB7AE-41FF-4BD6-9352-432A935B2BB9}" dt="2022-11-08T15:03:35.487" v="3399" actId="478"/>
          <ac:spMkLst>
            <pc:docMk/>
            <pc:sldMk cId="986204212" sldId="278"/>
            <ac:spMk id="3" creationId="{3E8BF397-9A8A-5B7F-9813-7B9820E67C25}"/>
          </ac:spMkLst>
        </pc:spChg>
        <pc:picChg chg="add mod">
          <ac:chgData name="Robin Marlow" userId="2a7cdacc-2855-4ed9-9242-10a215759079" providerId="ADAL" clId="{701BB7AE-41FF-4BD6-9352-432A935B2BB9}" dt="2022-11-08T15:03:40.205" v="3400" actId="1076"/>
          <ac:picMkLst>
            <pc:docMk/>
            <pc:sldMk cId="986204212" sldId="278"/>
            <ac:picMk id="13314" creationId="{EDB41C44-1B21-3A42-ADFB-E5F6D17436D4}"/>
          </ac:picMkLst>
        </pc:picChg>
      </pc:sldChg>
      <pc:sldChg chg="addSp delSp modSp new mod">
        <pc:chgData name="Robin Marlow" userId="2a7cdacc-2855-4ed9-9242-10a215759079" providerId="ADAL" clId="{701BB7AE-41FF-4BD6-9352-432A935B2BB9}" dt="2022-11-08T17:46:07.440" v="3562" actId="1037"/>
        <pc:sldMkLst>
          <pc:docMk/>
          <pc:sldMk cId="3174870950" sldId="279"/>
        </pc:sldMkLst>
        <pc:spChg chg="del">
          <ac:chgData name="Robin Marlow" userId="2a7cdacc-2855-4ed9-9242-10a215759079" providerId="ADAL" clId="{701BB7AE-41FF-4BD6-9352-432A935B2BB9}" dt="2022-11-08T17:45:34.085" v="3528" actId="478"/>
          <ac:spMkLst>
            <pc:docMk/>
            <pc:sldMk cId="3174870950" sldId="279"/>
            <ac:spMk id="2" creationId="{24CE02BF-20BF-1FFB-547E-09B286154C11}"/>
          </ac:spMkLst>
        </pc:spChg>
        <pc:spChg chg="del">
          <ac:chgData name="Robin Marlow" userId="2a7cdacc-2855-4ed9-9242-10a215759079" providerId="ADAL" clId="{701BB7AE-41FF-4BD6-9352-432A935B2BB9}" dt="2022-11-08T17:45:31.121" v="3527" actId="478"/>
          <ac:spMkLst>
            <pc:docMk/>
            <pc:sldMk cId="3174870950" sldId="279"/>
            <ac:spMk id="3" creationId="{BD0AA660-1331-89D3-48A7-C5406D9B17DA}"/>
          </ac:spMkLst>
        </pc:spChg>
        <pc:spChg chg="add mod">
          <ac:chgData name="Robin Marlow" userId="2a7cdacc-2855-4ed9-9242-10a215759079" providerId="ADAL" clId="{701BB7AE-41FF-4BD6-9352-432A935B2BB9}" dt="2022-11-08T17:46:07.440" v="3562" actId="1037"/>
          <ac:spMkLst>
            <pc:docMk/>
            <pc:sldMk cId="3174870950" sldId="279"/>
            <ac:spMk id="6" creationId="{4B3B8C46-56A2-407A-BF74-E2ACD89D24DE}"/>
          </ac:spMkLst>
        </pc:spChg>
        <pc:picChg chg="add">
          <ac:chgData name="Robin Marlow" userId="2a7cdacc-2855-4ed9-9242-10a215759079" providerId="ADAL" clId="{701BB7AE-41FF-4BD6-9352-432A935B2BB9}" dt="2022-11-08T17:45:34.461" v="3529" actId="22"/>
          <ac:picMkLst>
            <pc:docMk/>
            <pc:sldMk cId="3174870950" sldId="279"/>
            <ac:picMk id="5" creationId="{56C6FC78-BB68-4828-241B-AA40823FAEC5}"/>
          </ac:picMkLst>
        </pc:picChg>
      </pc:sldChg>
      <pc:sldChg chg="addSp modSp add">
        <pc:chgData name="Robin Marlow" userId="2a7cdacc-2855-4ed9-9242-10a215759079" providerId="ADAL" clId="{701BB7AE-41FF-4BD6-9352-432A935B2BB9}" dt="2022-11-08T17:46:59.748" v="3569" actId="962"/>
        <pc:sldMkLst>
          <pc:docMk/>
          <pc:sldMk cId="3120465693" sldId="280"/>
        </pc:sldMkLst>
        <pc:picChg chg="add mod">
          <ac:chgData name="Robin Marlow" userId="2a7cdacc-2855-4ed9-9242-10a215759079" providerId="ADAL" clId="{701BB7AE-41FF-4BD6-9352-432A935B2BB9}" dt="2022-11-08T17:46:59.748" v="3569" actId="962"/>
          <ac:picMkLst>
            <pc:docMk/>
            <pc:sldMk cId="3120465693" sldId="280"/>
            <ac:picMk id="3" creationId="{729E381F-FEDA-3405-3AAF-E3790726ECA3}"/>
          </ac:picMkLst>
        </pc:picChg>
      </pc:sldChg>
      <pc:sldChg chg="addSp delSp modSp new mod">
        <pc:chgData name="Robin Marlow" userId="2a7cdacc-2855-4ed9-9242-10a215759079" providerId="ADAL" clId="{701BB7AE-41FF-4BD6-9352-432A935B2BB9}" dt="2022-11-08T17:47:39.543" v="3576" actId="478"/>
        <pc:sldMkLst>
          <pc:docMk/>
          <pc:sldMk cId="1271829010" sldId="281"/>
        </pc:sldMkLst>
        <pc:spChg chg="del">
          <ac:chgData name="Robin Marlow" userId="2a7cdacc-2855-4ed9-9242-10a215759079" providerId="ADAL" clId="{701BB7AE-41FF-4BD6-9352-432A935B2BB9}" dt="2022-11-08T17:47:36.405" v="3575" actId="478"/>
          <ac:spMkLst>
            <pc:docMk/>
            <pc:sldMk cId="1271829010" sldId="281"/>
            <ac:spMk id="2" creationId="{00CBEFA5-3A5D-7519-70CA-7CE15D5AC069}"/>
          </ac:spMkLst>
        </pc:spChg>
        <pc:spChg chg="del">
          <ac:chgData name="Robin Marlow" userId="2a7cdacc-2855-4ed9-9242-10a215759079" providerId="ADAL" clId="{701BB7AE-41FF-4BD6-9352-432A935B2BB9}" dt="2022-11-08T17:47:39.543" v="3576" actId="478"/>
          <ac:spMkLst>
            <pc:docMk/>
            <pc:sldMk cId="1271829010" sldId="281"/>
            <ac:spMk id="3" creationId="{C5BF4E0E-CCB0-0040-53B2-2FDF811A72DE}"/>
          </ac:spMkLst>
        </pc:spChg>
        <pc:picChg chg="add mod">
          <ac:chgData name="Robin Marlow" userId="2a7cdacc-2855-4ed9-9242-10a215759079" providerId="ADAL" clId="{701BB7AE-41FF-4BD6-9352-432A935B2BB9}" dt="2022-11-08T17:47:32.247" v="3574" actId="1076"/>
          <ac:picMkLst>
            <pc:docMk/>
            <pc:sldMk cId="1271829010" sldId="281"/>
            <ac:picMk id="4" creationId="{71DA7AFE-782E-FF83-3839-E5866AC6353A}"/>
          </ac:picMkLst>
        </pc:picChg>
      </pc:sldChg>
      <pc:sldChg chg="modSp add del ord">
        <pc:chgData name="Robin Marlow" userId="2a7cdacc-2855-4ed9-9242-10a215759079" providerId="ADAL" clId="{701BB7AE-41FF-4BD6-9352-432A935B2BB9}" dt="2022-11-11T14:27:49.976" v="5497" actId="47"/>
        <pc:sldMkLst>
          <pc:docMk/>
          <pc:sldMk cId="2672633364" sldId="282"/>
        </pc:sldMkLst>
        <pc:picChg chg="mod">
          <ac:chgData name="Robin Marlow" userId="2a7cdacc-2855-4ed9-9242-10a215759079" providerId="ADAL" clId="{701BB7AE-41FF-4BD6-9352-432A935B2BB9}" dt="2022-11-11T13:18:39.456" v="4795" actId="1076"/>
          <ac:picMkLst>
            <pc:docMk/>
            <pc:sldMk cId="2672633364" sldId="282"/>
            <ac:picMk id="3076" creationId="{1B2CF09E-6CB7-D1AE-2552-8B6660BFE632}"/>
          </ac:picMkLst>
        </pc:picChg>
      </pc:sldChg>
      <pc:sldChg chg="addSp delSp modSp add">
        <pc:chgData name="Robin Marlow" userId="2a7cdacc-2855-4ed9-9242-10a215759079" providerId="ADAL" clId="{701BB7AE-41FF-4BD6-9352-432A935B2BB9}" dt="2022-11-08T17:57:28.488" v="3683" actId="167"/>
        <pc:sldMkLst>
          <pc:docMk/>
          <pc:sldMk cId="996630248" sldId="283"/>
        </pc:sldMkLst>
        <pc:spChg chg="del">
          <ac:chgData name="Robin Marlow" userId="2a7cdacc-2855-4ed9-9242-10a215759079" providerId="ADAL" clId="{701BB7AE-41FF-4BD6-9352-432A935B2BB9}" dt="2022-11-08T17:55:03.815" v="3668" actId="478"/>
          <ac:spMkLst>
            <pc:docMk/>
            <pc:sldMk cId="996630248" sldId="283"/>
            <ac:spMk id="6" creationId="{7142372B-6A1A-1BFD-BE26-AA0581676AEA}"/>
          </ac:spMkLst>
        </pc:spChg>
        <pc:spChg chg="del">
          <ac:chgData name="Robin Marlow" userId="2a7cdacc-2855-4ed9-9242-10a215759079" providerId="ADAL" clId="{701BB7AE-41FF-4BD6-9352-432A935B2BB9}" dt="2022-11-08T17:55:03.815" v="3668" actId="478"/>
          <ac:spMkLst>
            <pc:docMk/>
            <pc:sldMk cId="996630248" sldId="283"/>
            <ac:spMk id="7" creationId="{706927A0-8C8D-CF1C-A281-4864CD470A17}"/>
          </ac:spMkLst>
        </pc:spChg>
        <pc:picChg chg="add mod">
          <ac:chgData name="Robin Marlow" userId="2a7cdacc-2855-4ed9-9242-10a215759079" providerId="ADAL" clId="{701BB7AE-41FF-4BD6-9352-432A935B2BB9}" dt="2022-11-08T17:57:28.488" v="3683" actId="167"/>
          <ac:picMkLst>
            <pc:docMk/>
            <pc:sldMk cId="996630248" sldId="283"/>
            <ac:picMk id="2" creationId="{43C113AF-C883-D4B2-CA31-23A5001A8501}"/>
          </ac:picMkLst>
        </pc:picChg>
        <pc:picChg chg="del">
          <ac:chgData name="Robin Marlow" userId="2a7cdacc-2855-4ed9-9242-10a215759079" providerId="ADAL" clId="{701BB7AE-41FF-4BD6-9352-432A935B2BB9}" dt="2022-11-08T17:57:22.824" v="3681" actId="478"/>
          <ac:picMkLst>
            <pc:docMk/>
            <pc:sldMk cId="996630248" sldId="283"/>
            <ac:picMk id="9220" creationId="{376D731B-CB92-C8FD-B7F0-C350D666D2A6}"/>
          </ac:picMkLst>
        </pc:picChg>
        <pc:picChg chg="del">
          <ac:chgData name="Robin Marlow" userId="2a7cdacc-2855-4ed9-9242-10a215759079" providerId="ADAL" clId="{701BB7AE-41FF-4BD6-9352-432A935B2BB9}" dt="2022-11-08T17:55:03.815" v="3668" actId="478"/>
          <ac:picMkLst>
            <pc:docMk/>
            <pc:sldMk cId="996630248" sldId="283"/>
            <ac:picMk id="9222" creationId="{DB20863B-D88C-9A5F-9313-8A99FA369728}"/>
          </ac:picMkLst>
        </pc:picChg>
        <pc:picChg chg="del">
          <ac:chgData name="Robin Marlow" userId="2a7cdacc-2855-4ed9-9242-10a215759079" providerId="ADAL" clId="{701BB7AE-41FF-4BD6-9352-432A935B2BB9}" dt="2022-11-08T17:55:03.815" v="3668" actId="478"/>
          <ac:picMkLst>
            <pc:docMk/>
            <pc:sldMk cId="996630248" sldId="283"/>
            <ac:picMk id="9224" creationId="{796559F7-7C09-3F92-5295-28D6E9C47F85}"/>
          </ac:picMkLst>
        </pc:picChg>
      </pc:sldChg>
      <pc:sldChg chg="addSp delSp modSp add mod">
        <pc:chgData name="Robin Marlow" userId="2a7cdacc-2855-4ed9-9242-10a215759079" providerId="ADAL" clId="{701BB7AE-41FF-4BD6-9352-432A935B2BB9}" dt="2022-11-08T17:57:46.428" v="3685"/>
        <pc:sldMkLst>
          <pc:docMk/>
          <pc:sldMk cId="1637612431" sldId="284"/>
        </pc:sldMkLst>
        <pc:spChg chg="add mod">
          <ac:chgData name="Robin Marlow" userId="2a7cdacc-2855-4ed9-9242-10a215759079" providerId="ADAL" clId="{701BB7AE-41FF-4BD6-9352-432A935B2BB9}" dt="2022-11-08T17:54:47.749" v="3666" actId="1038"/>
          <ac:spMkLst>
            <pc:docMk/>
            <pc:sldMk cId="1637612431" sldId="284"/>
            <ac:spMk id="2" creationId="{70D4FD5E-E1E8-BD80-A786-9C84ED97C204}"/>
          </ac:spMkLst>
        </pc:spChg>
        <pc:spChg chg="add del">
          <ac:chgData name="Robin Marlow" userId="2a7cdacc-2855-4ed9-9242-10a215759079" providerId="ADAL" clId="{701BB7AE-41FF-4BD6-9352-432A935B2BB9}" dt="2022-11-08T17:54:51.396" v="3667" actId="478"/>
          <ac:spMkLst>
            <pc:docMk/>
            <pc:sldMk cId="1637612431" sldId="284"/>
            <ac:spMk id="4" creationId="{64C58447-8DCD-3699-8CB6-93C7F1EDA4E9}"/>
          </ac:spMkLst>
        </pc:spChg>
        <pc:spChg chg="mod">
          <ac:chgData name="Robin Marlow" userId="2a7cdacc-2855-4ed9-9242-10a215759079" providerId="ADAL" clId="{701BB7AE-41FF-4BD6-9352-432A935B2BB9}" dt="2022-11-08T17:53:59.993" v="3599" actId="1076"/>
          <ac:spMkLst>
            <pc:docMk/>
            <pc:sldMk cId="1637612431" sldId="284"/>
            <ac:spMk id="6" creationId="{7142372B-6A1A-1BFD-BE26-AA0581676AEA}"/>
          </ac:spMkLst>
        </pc:spChg>
        <pc:spChg chg="mod">
          <ac:chgData name="Robin Marlow" userId="2a7cdacc-2855-4ed9-9242-10a215759079" providerId="ADAL" clId="{701BB7AE-41FF-4BD6-9352-432A935B2BB9}" dt="2022-11-08T17:53:59.993" v="3599" actId="1076"/>
          <ac:spMkLst>
            <pc:docMk/>
            <pc:sldMk cId="1637612431" sldId="284"/>
            <ac:spMk id="7" creationId="{706927A0-8C8D-CF1C-A281-4864CD470A17}"/>
          </ac:spMkLst>
        </pc:spChg>
        <pc:picChg chg="del">
          <ac:chgData name="Robin Marlow" userId="2a7cdacc-2855-4ed9-9242-10a215759079" providerId="ADAL" clId="{701BB7AE-41FF-4BD6-9352-432A935B2BB9}" dt="2022-11-08T17:57:37.763" v="3684" actId="478"/>
          <ac:picMkLst>
            <pc:docMk/>
            <pc:sldMk cId="1637612431" sldId="284"/>
            <ac:picMk id="5" creationId="{44180ED9-CECD-5E76-B849-94F13A0CF04F}"/>
          </ac:picMkLst>
        </pc:picChg>
        <pc:picChg chg="add mod">
          <ac:chgData name="Robin Marlow" userId="2a7cdacc-2855-4ed9-9242-10a215759079" providerId="ADAL" clId="{701BB7AE-41FF-4BD6-9352-432A935B2BB9}" dt="2022-11-08T17:57:46.428" v="3685"/>
          <ac:picMkLst>
            <pc:docMk/>
            <pc:sldMk cId="1637612431" sldId="284"/>
            <ac:picMk id="8" creationId="{7A9BFE75-19C0-E7CF-C559-2FDBDE900139}"/>
          </ac:picMkLst>
        </pc:picChg>
        <pc:picChg chg="add mod">
          <ac:chgData name="Robin Marlow" userId="2a7cdacc-2855-4ed9-9242-10a215759079" providerId="ADAL" clId="{701BB7AE-41FF-4BD6-9352-432A935B2BB9}" dt="2022-11-08T17:57:46.428" v="3685"/>
          <ac:picMkLst>
            <pc:docMk/>
            <pc:sldMk cId="1637612431" sldId="284"/>
            <ac:picMk id="9" creationId="{3F78AD0C-B9B4-EC2C-A78A-FDADA550A0A2}"/>
          </ac:picMkLst>
        </pc:picChg>
        <pc:picChg chg="add mod">
          <ac:chgData name="Robin Marlow" userId="2a7cdacc-2855-4ed9-9242-10a215759079" providerId="ADAL" clId="{701BB7AE-41FF-4BD6-9352-432A935B2BB9}" dt="2022-11-08T17:57:46.428" v="3685"/>
          <ac:picMkLst>
            <pc:docMk/>
            <pc:sldMk cId="1637612431" sldId="284"/>
            <ac:picMk id="10" creationId="{AC143B41-3CA1-6A51-F071-A53134F7F206}"/>
          </ac:picMkLst>
        </pc:picChg>
        <pc:picChg chg="del">
          <ac:chgData name="Robin Marlow" userId="2a7cdacc-2855-4ed9-9242-10a215759079" providerId="ADAL" clId="{701BB7AE-41FF-4BD6-9352-432A935B2BB9}" dt="2022-11-08T17:57:37.763" v="3684" actId="478"/>
          <ac:picMkLst>
            <pc:docMk/>
            <pc:sldMk cId="1637612431" sldId="284"/>
            <ac:picMk id="9218" creationId="{699C6231-F021-CC38-7A21-AE41D8803F2C}"/>
          </ac:picMkLst>
        </pc:picChg>
        <pc:picChg chg="del">
          <ac:chgData name="Robin Marlow" userId="2a7cdacc-2855-4ed9-9242-10a215759079" providerId="ADAL" clId="{701BB7AE-41FF-4BD6-9352-432A935B2BB9}" dt="2022-11-08T17:57:37.763" v="3684" actId="478"/>
          <ac:picMkLst>
            <pc:docMk/>
            <pc:sldMk cId="1637612431" sldId="284"/>
            <ac:picMk id="9220" creationId="{376D731B-CB92-C8FD-B7F0-C350D666D2A6}"/>
          </ac:picMkLst>
        </pc:picChg>
        <pc:picChg chg="mod">
          <ac:chgData name="Robin Marlow" userId="2a7cdacc-2855-4ed9-9242-10a215759079" providerId="ADAL" clId="{701BB7AE-41FF-4BD6-9352-432A935B2BB9}" dt="2022-11-08T17:53:59.993" v="3599" actId="1076"/>
          <ac:picMkLst>
            <pc:docMk/>
            <pc:sldMk cId="1637612431" sldId="284"/>
            <ac:picMk id="9222" creationId="{DB20863B-D88C-9A5F-9313-8A99FA369728}"/>
          </ac:picMkLst>
        </pc:picChg>
        <pc:picChg chg="mod">
          <ac:chgData name="Robin Marlow" userId="2a7cdacc-2855-4ed9-9242-10a215759079" providerId="ADAL" clId="{701BB7AE-41FF-4BD6-9352-432A935B2BB9}" dt="2022-11-08T17:53:59.993" v="3599" actId="1076"/>
          <ac:picMkLst>
            <pc:docMk/>
            <pc:sldMk cId="1637612431" sldId="284"/>
            <ac:picMk id="9224" creationId="{796559F7-7C09-3F92-5295-28D6E9C47F85}"/>
          </ac:picMkLst>
        </pc:picChg>
        <pc:picChg chg="add mod">
          <ac:chgData name="Robin Marlow" userId="2a7cdacc-2855-4ed9-9242-10a215759079" providerId="ADAL" clId="{701BB7AE-41FF-4BD6-9352-432A935B2BB9}" dt="2022-11-08T17:54:47.749" v="3666" actId="1038"/>
          <ac:picMkLst>
            <pc:docMk/>
            <pc:sldMk cId="1637612431" sldId="284"/>
            <ac:picMk id="14338" creationId="{B5F7ACB6-6BCA-329C-45DB-B7B2B6FBCF8A}"/>
          </ac:picMkLst>
        </pc:picChg>
      </pc:sldChg>
      <pc:sldChg chg="addSp delSp modSp new mod">
        <pc:chgData name="Robin Marlow" userId="2a7cdacc-2855-4ed9-9242-10a215759079" providerId="ADAL" clId="{701BB7AE-41FF-4BD6-9352-432A935B2BB9}" dt="2022-11-09T10:44:55.108" v="4489" actId="20577"/>
        <pc:sldMkLst>
          <pc:docMk/>
          <pc:sldMk cId="536986728" sldId="285"/>
        </pc:sldMkLst>
        <pc:spChg chg="mod">
          <ac:chgData name="Robin Marlow" userId="2a7cdacc-2855-4ed9-9242-10a215759079" providerId="ADAL" clId="{701BB7AE-41FF-4BD6-9352-432A935B2BB9}" dt="2022-11-09T10:44:55.108" v="4489" actId="20577"/>
          <ac:spMkLst>
            <pc:docMk/>
            <pc:sldMk cId="536986728" sldId="285"/>
            <ac:spMk id="2" creationId="{865EB68C-2370-1386-9223-A6A2154AC48B}"/>
          </ac:spMkLst>
        </pc:spChg>
        <pc:spChg chg="del">
          <ac:chgData name="Robin Marlow" userId="2a7cdacc-2855-4ed9-9242-10a215759079" providerId="ADAL" clId="{701BB7AE-41FF-4BD6-9352-432A935B2BB9}" dt="2022-11-08T18:06:28.942" v="3793" actId="478"/>
          <ac:spMkLst>
            <pc:docMk/>
            <pc:sldMk cId="536986728" sldId="285"/>
            <ac:spMk id="3" creationId="{BAE9E459-2B9A-FCAC-F53A-E345CA26797B}"/>
          </ac:spMkLst>
        </pc:spChg>
        <pc:spChg chg="add mod">
          <ac:chgData name="Robin Marlow" userId="2a7cdacc-2855-4ed9-9242-10a215759079" providerId="ADAL" clId="{701BB7AE-41FF-4BD6-9352-432A935B2BB9}" dt="2022-11-08T18:09:49.292" v="3854" actId="1076"/>
          <ac:spMkLst>
            <pc:docMk/>
            <pc:sldMk cId="536986728" sldId="285"/>
            <ac:spMk id="5" creationId="{4AFEDBCB-D3A1-4D71-274D-1D15EBD24FA8}"/>
          </ac:spMkLst>
        </pc:spChg>
        <pc:spChg chg="mod">
          <ac:chgData name="Robin Marlow" userId="2a7cdacc-2855-4ed9-9242-10a215759079" providerId="ADAL" clId="{701BB7AE-41FF-4BD6-9352-432A935B2BB9}" dt="2022-11-09T10:43:36.521" v="4465" actId="1076"/>
          <ac:spMkLst>
            <pc:docMk/>
            <pc:sldMk cId="536986728" sldId="285"/>
            <ac:spMk id="8" creationId="{40886C95-19A8-30AE-F125-E24AB5C2E7AB}"/>
          </ac:spMkLst>
        </pc:spChg>
        <pc:spChg chg="mod">
          <ac:chgData name="Robin Marlow" userId="2a7cdacc-2855-4ed9-9242-10a215759079" providerId="ADAL" clId="{701BB7AE-41FF-4BD6-9352-432A935B2BB9}" dt="2022-11-09T10:43:36.521" v="4465" actId="1076"/>
          <ac:spMkLst>
            <pc:docMk/>
            <pc:sldMk cId="536986728" sldId="285"/>
            <ac:spMk id="11" creationId="{BB6C9F11-6041-49D1-BBAC-E1217456AE14}"/>
          </ac:spMkLst>
        </pc:spChg>
        <pc:spChg chg="mod">
          <ac:chgData name="Robin Marlow" userId="2a7cdacc-2855-4ed9-9242-10a215759079" providerId="ADAL" clId="{701BB7AE-41FF-4BD6-9352-432A935B2BB9}" dt="2022-11-09T10:43:36.521" v="4465" actId="1076"/>
          <ac:spMkLst>
            <pc:docMk/>
            <pc:sldMk cId="536986728" sldId="285"/>
            <ac:spMk id="13" creationId="{DA0D536C-E05B-36F5-092D-249429F63C28}"/>
          </ac:spMkLst>
        </pc:spChg>
        <pc:grpChg chg="add mod">
          <ac:chgData name="Robin Marlow" userId="2a7cdacc-2855-4ed9-9242-10a215759079" providerId="ADAL" clId="{701BB7AE-41FF-4BD6-9352-432A935B2BB9}" dt="2022-11-09T10:43:36.521" v="4465" actId="1076"/>
          <ac:grpSpMkLst>
            <pc:docMk/>
            <pc:sldMk cId="536986728" sldId="285"/>
            <ac:grpSpMk id="6" creationId="{B60A10EB-A2E7-06E1-367D-E78D6C4DA0DD}"/>
          </ac:grpSpMkLst>
        </pc:grpChg>
        <pc:grpChg chg="add mod">
          <ac:chgData name="Robin Marlow" userId="2a7cdacc-2855-4ed9-9242-10a215759079" providerId="ADAL" clId="{701BB7AE-41FF-4BD6-9352-432A935B2BB9}" dt="2022-11-09T10:43:36.521" v="4465" actId="1076"/>
          <ac:grpSpMkLst>
            <pc:docMk/>
            <pc:sldMk cId="536986728" sldId="285"/>
            <ac:grpSpMk id="9" creationId="{3D88CC82-10DB-D335-4478-17D685D8821A}"/>
          </ac:grpSpMkLst>
        </pc:grpChg>
        <pc:grpChg chg="add mod">
          <ac:chgData name="Robin Marlow" userId="2a7cdacc-2855-4ed9-9242-10a215759079" providerId="ADAL" clId="{701BB7AE-41FF-4BD6-9352-432A935B2BB9}" dt="2022-11-09T10:43:36.521" v="4465" actId="1076"/>
          <ac:grpSpMkLst>
            <pc:docMk/>
            <pc:sldMk cId="536986728" sldId="285"/>
            <ac:grpSpMk id="12" creationId="{66DFE5A6-D356-A73D-A268-8484E5046D43}"/>
          </ac:grpSpMkLst>
        </pc:grpChg>
        <pc:picChg chg="mod">
          <ac:chgData name="Robin Marlow" userId="2a7cdacc-2855-4ed9-9242-10a215759079" providerId="ADAL" clId="{701BB7AE-41FF-4BD6-9352-432A935B2BB9}" dt="2022-11-09T10:43:36.521" v="4465" actId="1076"/>
          <ac:picMkLst>
            <pc:docMk/>
            <pc:sldMk cId="536986728" sldId="285"/>
            <ac:picMk id="7" creationId="{B867B84E-B821-6504-54F5-62D3FE5D8A23}"/>
          </ac:picMkLst>
        </pc:picChg>
        <pc:picChg chg="mod">
          <ac:chgData name="Robin Marlow" userId="2a7cdacc-2855-4ed9-9242-10a215759079" providerId="ADAL" clId="{701BB7AE-41FF-4BD6-9352-432A935B2BB9}" dt="2022-11-09T10:43:36.521" v="4465" actId="1076"/>
          <ac:picMkLst>
            <pc:docMk/>
            <pc:sldMk cId="536986728" sldId="285"/>
            <ac:picMk id="10" creationId="{07874740-4392-ACDB-4878-381B45E2666B}"/>
          </ac:picMkLst>
        </pc:picChg>
        <pc:picChg chg="mod">
          <ac:chgData name="Robin Marlow" userId="2a7cdacc-2855-4ed9-9242-10a215759079" providerId="ADAL" clId="{701BB7AE-41FF-4BD6-9352-432A935B2BB9}" dt="2022-11-09T10:43:36.521" v="4465" actId="1076"/>
          <ac:picMkLst>
            <pc:docMk/>
            <pc:sldMk cId="536986728" sldId="285"/>
            <ac:picMk id="14" creationId="{AB5005CD-BBF2-1920-E1DC-F00FA1FAB090}"/>
          </ac:picMkLst>
        </pc:picChg>
        <pc:picChg chg="add mod">
          <ac:chgData name="Robin Marlow" userId="2a7cdacc-2855-4ed9-9242-10a215759079" providerId="ADAL" clId="{701BB7AE-41FF-4BD6-9352-432A935B2BB9}" dt="2022-11-09T10:44:08.375" v="4467" actId="1076"/>
          <ac:picMkLst>
            <pc:docMk/>
            <pc:sldMk cId="536986728" sldId="285"/>
            <ac:picMk id="15" creationId="{4521D724-C525-A065-4B6B-8D8112E0D46E}"/>
          </ac:picMkLst>
        </pc:picChg>
      </pc:sldChg>
      <pc:sldChg chg="addSp delSp modSp add mod">
        <pc:chgData name="Robin Marlow" userId="2a7cdacc-2855-4ed9-9242-10a215759079" providerId="ADAL" clId="{701BB7AE-41FF-4BD6-9352-432A935B2BB9}" dt="2022-11-08T18:08:31.242" v="3852" actId="20577"/>
        <pc:sldMkLst>
          <pc:docMk/>
          <pc:sldMk cId="2587450785" sldId="286"/>
        </pc:sldMkLst>
        <pc:spChg chg="mod">
          <ac:chgData name="Robin Marlow" userId="2a7cdacc-2855-4ed9-9242-10a215759079" providerId="ADAL" clId="{701BB7AE-41FF-4BD6-9352-432A935B2BB9}" dt="2022-11-08T18:08:31.242" v="3852" actId="20577"/>
          <ac:spMkLst>
            <pc:docMk/>
            <pc:sldMk cId="2587450785" sldId="286"/>
            <ac:spMk id="6" creationId="{677ADC10-E89C-4FD7-983D-E434B58C5425}"/>
          </ac:spMkLst>
        </pc:spChg>
        <pc:picChg chg="add mod">
          <ac:chgData name="Robin Marlow" userId="2a7cdacc-2855-4ed9-9242-10a215759079" providerId="ADAL" clId="{701BB7AE-41FF-4BD6-9352-432A935B2BB9}" dt="2022-11-08T18:08:17.533" v="3820" actId="14100"/>
          <ac:picMkLst>
            <pc:docMk/>
            <pc:sldMk cId="2587450785" sldId="286"/>
            <ac:picMk id="3" creationId="{10E6FC70-5C38-92DA-7231-8BE09F6A9DC4}"/>
          </ac:picMkLst>
        </pc:picChg>
        <pc:picChg chg="del">
          <ac:chgData name="Robin Marlow" userId="2a7cdacc-2855-4ed9-9242-10a215759079" providerId="ADAL" clId="{701BB7AE-41FF-4BD6-9352-432A935B2BB9}" dt="2022-11-08T18:08:13.127" v="3818" actId="478"/>
          <ac:picMkLst>
            <pc:docMk/>
            <pc:sldMk cId="2587450785" sldId="286"/>
            <ac:picMk id="5" creationId="{151FFE21-A919-1B69-FEFF-BDC5FBDF26A6}"/>
          </ac:picMkLst>
        </pc:picChg>
      </pc:sldChg>
      <pc:sldChg chg="add">
        <pc:chgData name="Robin Marlow" userId="2a7cdacc-2855-4ed9-9242-10a215759079" providerId="ADAL" clId="{701BB7AE-41FF-4BD6-9352-432A935B2BB9}" dt="2022-11-11T12:28:44.038" v="4533"/>
        <pc:sldMkLst>
          <pc:docMk/>
          <pc:sldMk cId="634013135" sldId="287"/>
        </pc:sldMkLst>
      </pc:sldChg>
      <pc:sldChg chg="addSp modSp add mod">
        <pc:chgData name="Robin Marlow" userId="2a7cdacc-2855-4ed9-9242-10a215759079" providerId="ADAL" clId="{701BB7AE-41FF-4BD6-9352-432A935B2BB9}" dt="2022-11-11T12:47:21.753" v="4545" actId="1076"/>
        <pc:sldMkLst>
          <pc:docMk/>
          <pc:sldMk cId="3368613558" sldId="288"/>
        </pc:sldMkLst>
        <pc:picChg chg="add mod modCrop">
          <ac:chgData name="Robin Marlow" userId="2a7cdacc-2855-4ed9-9242-10a215759079" providerId="ADAL" clId="{701BB7AE-41FF-4BD6-9352-432A935B2BB9}" dt="2022-11-11T12:47:21.753" v="4545" actId="1076"/>
          <ac:picMkLst>
            <pc:docMk/>
            <pc:sldMk cId="3368613558" sldId="288"/>
            <ac:picMk id="4" creationId="{C7A8A609-A4EB-3864-28DC-A5D0CE523DEE}"/>
          </ac:picMkLst>
        </pc:picChg>
      </pc:sldChg>
      <pc:sldChg chg="addSp delSp modSp new mod">
        <pc:chgData name="Robin Marlow" userId="2a7cdacc-2855-4ed9-9242-10a215759079" providerId="ADAL" clId="{701BB7AE-41FF-4BD6-9352-432A935B2BB9}" dt="2022-11-11T13:15:47.991" v="4766" actId="21"/>
        <pc:sldMkLst>
          <pc:docMk/>
          <pc:sldMk cId="23065419" sldId="289"/>
        </pc:sldMkLst>
        <pc:spChg chg="del">
          <ac:chgData name="Robin Marlow" userId="2a7cdacc-2855-4ed9-9242-10a215759079" providerId="ADAL" clId="{701BB7AE-41FF-4BD6-9352-432A935B2BB9}" dt="2022-11-11T12:49:53.084" v="4547" actId="478"/>
          <ac:spMkLst>
            <pc:docMk/>
            <pc:sldMk cId="23065419" sldId="289"/>
            <ac:spMk id="2" creationId="{1626DA11-C99E-58EF-B08D-417CDB755F29}"/>
          </ac:spMkLst>
        </pc:spChg>
        <pc:spChg chg="del">
          <ac:chgData name="Robin Marlow" userId="2a7cdacc-2855-4ed9-9242-10a215759079" providerId="ADAL" clId="{701BB7AE-41FF-4BD6-9352-432A935B2BB9}" dt="2022-11-11T12:49:55.448" v="4548" actId="478"/>
          <ac:spMkLst>
            <pc:docMk/>
            <pc:sldMk cId="23065419" sldId="289"/>
            <ac:spMk id="3" creationId="{B35BE209-AD23-E017-7926-E6C2F48696B2}"/>
          </ac:spMkLst>
        </pc:spChg>
        <pc:spChg chg="add del mod">
          <ac:chgData name="Robin Marlow" userId="2a7cdacc-2855-4ed9-9242-10a215759079" providerId="ADAL" clId="{701BB7AE-41FF-4BD6-9352-432A935B2BB9}" dt="2022-11-11T13:06:51.741" v="4586"/>
          <ac:spMkLst>
            <pc:docMk/>
            <pc:sldMk cId="23065419" sldId="289"/>
            <ac:spMk id="4" creationId="{3CE98978-AB65-ABB6-8E77-5F06FA217671}"/>
          </ac:spMkLst>
        </pc:spChg>
        <pc:spChg chg="add del mod">
          <ac:chgData name="Robin Marlow" userId="2a7cdacc-2855-4ed9-9242-10a215759079" providerId="ADAL" clId="{701BB7AE-41FF-4BD6-9352-432A935B2BB9}" dt="2022-11-11T13:08:04.682" v="4600" actId="478"/>
          <ac:spMkLst>
            <pc:docMk/>
            <pc:sldMk cId="23065419" sldId="289"/>
            <ac:spMk id="5" creationId="{E49F43D1-E053-36B0-8C8F-58F1AE6DD618}"/>
          </ac:spMkLst>
        </pc:spChg>
        <pc:spChg chg="add del mod">
          <ac:chgData name="Robin Marlow" userId="2a7cdacc-2855-4ed9-9242-10a215759079" providerId="ADAL" clId="{701BB7AE-41FF-4BD6-9352-432A935B2BB9}" dt="2022-11-11T13:06:51.739" v="4584" actId="478"/>
          <ac:spMkLst>
            <pc:docMk/>
            <pc:sldMk cId="23065419" sldId="289"/>
            <ac:spMk id="6" creationId="{9EEA5994-B6E9-5C9A-55E2-D634A5C4664C}"/>
          </ac:spMkLst>
        </pc:spChg>
        <pc:spChg chg="add del mod">
          <ac:chgData name="Robin Marlow" userId="2a7cdacc-2855-4ed9-9242-10a215759079" providerId="ADAL" clId="{701BB7AE-41FF-4BD6-9352-432A935B2BB9}" dt="2022-11-11T13:08:06.249" v="4601" actId="478"/>
          <ac:spMkLst>
            <pc:docMk/>
            <pc:sldMk cId="23065419" sldId="289"/>
            <ac:spMk id="7" creationId="{27110A85-A574-FBB2-E26C-0C297BF8079A}"/>
          </ac:spMkLst>
        </pc:spChg>
        <pc:spChg chg="add del mod">
          <ac:chgData name="Robin Marlow" userId="2a7cdacc-2855-4ed9-9242-10a215759079" providerId="ADAL" clId="{701BB7AE-41FF-4BD6-9352-432A935B2BB9}" dt="2022-11-11T13:15:47.991" v="4766" actId="21"/>
          <ac:spMkLst>
            <pc:docMk/>
            <pc:sldMk cId="23065419" sldId="289"/>
            <ac:spMk id="8" creationId="{CC87479A-15B3-CA03-166F-C6AEBF6E7009}"/>
          </ac:spMkLst>
        </pc:spChg>
        <pc:picChg chg="add del mod">
          <ac:chgData name="Robin Marlow" userId="2a7cdacc-2855-4ed9-9242-10a215759079" providerId="ADAL" clId="{701BB7AE-41FF-4BD6-9352-432A935B2BB9}" dt="2022-11-11T12:59:40.935" v="4563" actId="478"/>
          <ac:picMkLst>
            <pc:docMk/>
            <pc:sldMk cId="23065419" sldId="289"/>
            <ac:picMk id="25602" creationId="{A0974E48-0DD8-51C2-D95F-FBA90AADE11E}"/>
          </ac:picMkLst>
        </pc:picChg>
        <pc:picChg chg="add del mod">
          <ac:chgData name="Robin Marlow" userId="2a7cdacc-2855-4ed9-9242-10a215759079" providerId="ADAL" clId="{701BB7AE-41FF-4BD6-9352-432A935B2BB9}" dt="2022-11-11T12:56:19.264" v="4558" actId="478"/>
          <ac:picMkLst>
            <pc:docMk/>
            <pc:sldMk cId="23065419" sldId="289"/>
            <ac:picMk id="25604" creationId="{41A69F31-65F6-F1D5-BBE7-AEE6D47EFA46}"/>
          </ac:picMkLst>
        </pc:picChg>
        <pc:picChg chg="add del mod">
          <ac:chgData name="Robin Marlow" userId="2a7cdacc-2855-4ed9-9242-10a215759079" providerId="ADAL" clId="{701BB7AE-41FF-4BD6-9352-432A935B2BB9}" dt="2022-11-11T13:10:09.790" v="4662" actId="478"/>
          <ac:picMkLst>
            <pc:docMk/>
            <pc:sldMk cId="23065419" sldId="289"/>
            <ac:picMk id="25606" creationId="{A0C5BADA-65D0-AA41-A68C-FDD1A0616C04}"/>
          </ac:picMkLst>
        </pc:picChg>
        <pc:picChg chg="add mod">
          <ac:chgData name="Robin Marlow" userId="2a7cdacc-2855-4ed9-9242-10a215759079" providerId="ADAL" clId="{701BB7AE-41FF-4BD6-9352-432A935B2BB9}" dt="2022-11-11T13:06:50.115" v="4583" actId="1076"/>
          <ac:picMkLst>
            <pc:docMk/>
            <pc:sldMk cId="23065419" sldId="289"/>
            <ac:picMk id="25608" creationId="{DE780B1E-5CAC-2C83-6236-2F83DC8DB035}"/>
          </ac:picMkLst>
        </pc:picChg>
      </pc:sldChg>
      <pc:sldChg chg="addSp delSp modSp add mod">
        <pc:chgData name="Robin Marlow" userId="2a7cdacc-2855-4ed9-9242-10a215759079" providerId="ADAL" clId="{701BB7AE-41FF-4BD6-9352-432A935B2BB9}" dt="2022-11-11T13:18:13.728" v="4794" actId="478"/>
        <pc:sldMkLst>
          <pc:docMk/>
          <pc:sldMk cId="515060564" sldId="290"/>
        </pc:sldMkLst>
        <pc:spChg chg="add mod">
          <ac:chgData name="Robin Marlow" userId="2a7cdacc-2855-4ed9-9242-10a215759079" providerId="ADAL" clId="{701BB7AE-41FF-4BD6-9352-432A935B2BB9}" dt="2022-11-11T13:13:16.876" v="4724" actId="208"/>
          <ac:spMkLst>
            <pc:docMk/>
            <pc:sldMk cId="515060564" sldId="290"/>
            <ac:spMk id="2" creationId="{869713A3-FF5B-ED66-DCD0-CB8A6FFBC89F}"/>
          </ac:spMkLst>
        </pc:spChg>
        <pc:spChg chg="add del mod">
          <ac:chgData name="Robin Marlow" userId="2a7cdacc-2855-4ed9-9242-10a215759079" providerId="ADAL" clId="{701BB7AE-41FF-4BD6-9352-432A935B2BB9}" dt="2022-11-11T13:15:25.772" v="4759" actId="21"/>
          <ac:spMkLst>
            <pc:docMk/>
            <pc:sldMk cId="515060564" sldId="290"/>
            <ac:spMk id="3" creationId="{A2CF4806-FE83-F819-0E94-629E6DC304C3}"/>
          </ac:spMkLst>
        </pc:spChg>
        <pc:spChg chg="add mod">
          <ac:chgData name="Robin Marlow" userId="2a7cdacc-2855-4ed9-9242-10a215759079" providerId="ADAL" clId="{701BB7AE-41FF-4BD6-9352-432A935B2BB9}" dt="2022-11-11T13:15:50.735" v="4767"/>
          <ac:spMkLst>
            <pc:docMk/>
            <pc:sldMk cId="515060564" sldId="290"/>
            <ac:spMk id="4" creationId="{10606B7D-4122-3E35-ADC2-952D2D65D2CE}"/>
          </ac:spMkLst>
        </pc:spChg>
        <pc:spChg chg="add mod ord">
          <ac:chgData name="Robin Marlow" userId="2a7cdacc-2855-4ed9-9242-10a215759079" providerId="ADAL" clId="{701BB7AE-41FF-4BD6-9352-432A935B2BB9}" dt="2022-11-11T13:17:58.524" v="4792" actId="171"/>
          <ac:spMkLst>
            <pc:docMk/>
            <pc:sldMk cId="515060564" sldId="290"/>
            <ac:spMk id="6" creationId="{EFED06A4-EE75-42AC-34AE-AE4A872CB6FA}"/>
          </ac:spMkLst>
        </pc:spChg>
        <pc:spChg chg="add mod ord">
          <ac:chgData name="Robin Marlow" userId="2a7cdacc-2855-4ed9-9242-10a215759079" providerId="ADAL" clId="{701BB7AE-41FF-4BD6-9352-432A935B2BB9}" dt="2022-11-11T13:17:53.333" v="4791" actId="171"/>
          <ac:spMkLst>
            <pc:docMk/>
            <pc:sldMk cId="515060564" sldId="290"/>
            <ac:spMk id="8" creationId="{1FD6F6D9-89B5-7E0D-8FCD-82C75AFDEFA7}"/>
          </ac:spMkLst>
        </pc:spChg>
        <pc:picChg chg="del">
          <ac:chgData name="Robin Marlow" userId="2a7cdacc-2855-4ed9-9242-10a215759079" providerId="ADAL" clId="{701BB7AE-41FF-4BD6-9352-432A935B2BB9}" dt="2022-11-11T13:18:13.728" v="4794" actId="478"/>
          <ac:picMkLst>
            <pc:docMk/>
            <pc:sldMk cId="515060564" sldId="290"/>
            <ac:picMk id="25606" creationId="{A0C5BADA-65D0-AA41-A68C-FDD1A0616C04}"/>
          </ac:picMkLst>
        </pc:picChg>
      </pc:sldChg>
      <pc:sldChg chg="add del">
        <pc:chgData name="Robin Marlow" userId="2a7cdacc-2855-4ed9-9242-10a215759079" providerId="ADAL" clId="{701BB7AE-41FF-4BD6-9352-432A935B2BB9}" dt="2022-11-11T13:15:43.572" v="4764"/>
        <pc:sldMkLst>
          <pc:docMk/>
          <pc:sldMk cId="2955972223" sldId="291"/>
        </pc:sldMkLst>
      </pc:sldChg>
      <pc:sldChg chg="add">
        <pc:chgData name="Robin Marlow" userId="2a7cdacc-2855-4ed9-9242-10a215759079" providerId="ADAL" clId="{701BB7AE-41FF-4BD6-9352-432A935B2BB9}" dt="2022-11-11T13:18:11.339" v="4793" actId="2890"/>
        <pc:sldMkLst>
          <pc:docMk/>
          <pc:sldMk cId="3027199039" sldId="291"/>
        </pc:sldMkLst>
      </pc:sldChg>
      <pc:sldChg chg="delSp modSp add mod">
        <pc:chgData name="Robin Marlow" userId="2a7cdacc-2855-4ed9-9242-10a215759079" providerId="ADAL" clId="{701BB7AE-41FF-4BD6-9352-432A935B2BB9}" dt="2022-11-11T13:29:16.390" v="4809" actId="1076"/>
        <pc:sldMkLst>
          <pc:docMk/>
          <pc:sldMk cId="3878736749" sldId="292"/>
        </pc:sldMkLst>
        <pc:picChg chg="mod">
          <ac:chgData name="Robin Marlow" userId="2a7cdacc-2855-4ed9-9242-10a215759079" providerId="ADAL" clId="{701BB7AE-41FF-4BD6-9352-432A935B2BB9}" dt="2022-11-11T13:29:16.390" v="4809" actId="1076"/>
          <ac:picMkLst>
            <pc:docMk/>
            <pc:sldMk cId="3878736749" sldId="292"/>
            <ac:picMk id="5" creationId="{E17B8CE4-A0F4-8548-7020-6B2CC6A802E3}"/>
          </ac:picMkLst>
        </pc:picChg>
        <pc:picChg chg="del">
          <ac:chgData name="Robin Marlow" userId="2a7cdacc-2855-4ed9-9242-10a215759079" providerId="ADAL" clId="{701BB7AE-41FF-4BD6-9352-432A935B2BB9}" dt="2022-11-11T13:29:14.053" v="4808" actId="478"/>
          <ac:picMkLst>
            <pc:docMk/>
            <pc:sldMk cId="3878736749" sldId="292"/>
            <ac:picMk id="27650" creationId="{818BBC33-6BA2-98B1-8356-99F64771DC6F}"/>
          </ac:picMkLst>
        </pc:picChg>
      </pc:sldChg>
      <pc:sldChg chg="add del">
        <pc:chgData name="Robin Marlow" userId="2a7cdacc-2855-4ed9-9242-10a215759079" providerId="ADAL" clId="{701BB7AE-41FF-4BD6-9352-432A935B2BB9}" dt="2022-11-11T14:13:18.368" v="5489" actId="2696"/>
        <pc:sldMkLst>
          <pc:docMk/>
          <pc:sldMk cId="2694318904" sldId="293"/>
        </pc:sldMkLst>
      </pc:sldChg>
      <pc:sldChg chg="addSp delSp modSp add mod">
        <pc:chgData name="Robin Marlow" userId="2a7cdacc-2855-4ed9-9242-10a215759079" providerId="ADAL" clId="{701BB7AE-41FF-4BD6-9352-432A935B2BB9}" dt="2022-11-11T14:14:52.970" v="5496" actId="1076"/>
        <pc:sldMkLst>
          <pc:docMk/>
          <pc:sldMk cId="1059505869" sldId="294"/>
        </pc:sldMkLst>
        <pc:spChg chg="add mod">
          <ac:chgData name="Robin Marlow" userId="2a7cdacc-2855-4ed9-9242-10a215759079" providerId="ADAL" clId="{701BB7AE-41FF-4BD6-9352-432A935B2BB9}" dt="2022-11-11T14:14:52.970" v="5496" actId="1076"/>
          <ac:spMkLst>
            <pc:docMk/>
            <pc:sldMk cId="1059505869" sldId="294"/>
            <ac:spMk id="2" creationId="{4CFFAB49-38F3-2D01-6963-042ABB1A3E2C}"/>
          </ac:spMkLst>
        </pc:spChg>
        <pc:spChg chg="del">
          <ac:chgData name="Robin Marlow" userId="2a7cdacc-2855-4ed9-9242-10a215759079" providerId="ADAL" clId="{701BB7AE-41FF-4BD6-9352-432A935B2BB9}" dt="2022-11-11T14:13:34.160" v="5490" actId="478"/>
          <ac:spMkLst>
            <pc:docMk/>
            <pc:sldMk cId="1059505869" sldId="294"/>
            <ac:spMk id="11" creationId="{7A349D7D-6F7E-2AC2-1256-DDE319EB4411}"/>
          </ac:spMkLst>
        </pc:spChg>
        <pc:picChg chg="mod">
          <ac:chgData name="Robin Marlow" userId="2a7cdacc-2855-4ed9-9242-10a215759079" providerId="ADAL" clId="{701BB7AE-41FF-4BD6-9352-432A935B2BB9}" dt="2022-11-11T14:14:24.928" v="5492" actId="14826"/>
          <ac:picMkLst>
            <pc:docMk/>
            <pc:sldMk cId="1059505869" sldId="294"/>
            <ac:picMk id="27652" creationId="{A4D5B401-488D-9854-CAF6-5F0A1D559C7C}"/>
          </ac:picMkLst>
        </pc:picChg>
        <pc:picChg chg="del">
          <ac:chgData name="Robin Marlow" userId="2a7cdacc-2855-4ed9-9242-10a215759079" providerId="ADAL" clId="{701BB7AE-41FF-4BD6-9352-432A935B2BB9}" dt="2022-11-11T14:13:34.160" v="5490" actId="478"/>
          <ac:picMkLst>
            <pc:docMk/>
            <pc:sldMk cId="1059505869" sldId="294"/>
            <ac:picMk id="27656" creationId="{1AF17393-C89A-96B7-F871-46C6F79EF2B7}"/>
          </ac:picMkLst>
        </pc:picChg>
      </pc:sldChg>
      <pc:sldChg chg="addSp modSp add mod">
        <pc:chgData name="Robin Marlow" userId="2a7cdacc-2855-4ed9-9242-10a215759079" providerId="ADAL" clId="{701BB7AE-41FF-4BD6-9352-432A935B2BB9}" dt="2022-11-11T14:14:49.874" v="5495" actId="1076"/>
        <pc:sldMkLst>
          <pc:docMk/>
          <pc:sldMk cId="2863545075" sldId="295"/>
        </pc:sldMkLst>
        <pc:spChg chg="add mod">
          <ac:chgData name="Robin Marlow" userId="2a7cdacc-2855-4ed9-9242-10a215759079" providerId="ADAL" clId="{701BB7AE-41FF-4BD6-9352-432A935B2BB9}" dt="2022-11-11T14:14:49.874" v="5495" actId="1076"/>
          <ac:spMkLst>
            <pc:docMk/>
            <pc:sldMk cId="2863545075" sldId="295"/>
            <ac:spMk id="2" creationId="{CD8427AE-51B5-B91F-A7E5-BC9911ACF52F}"/>
          </ac:spMkLst>
        </pc:spChg>
        <pc:picChg chg="mod">
          <ac:chgData name="Robin Marlow" userId="2a7cdacc-2855-4ed9-9242-10a215759079" providerId="ADAL" clId="{701BB7AE-41FF-4BD6-9352-432A935B2BB9}" dt="2022-11-11T14:14:47.934" v="5494" actId="14826"/>
          <ac:picMkLst>
            <pc:docMk/>
            <pc:sldMk cId="2863545075" sldId="295"/>
            <ac:picMk id="27652" creationId="{A4D5B401-488D-9854-CAF6-5F0A1D559C7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01585-BEAD-4098-B3CD-32527762E584}" type="datetimeFigureOut">
              <a:rPr lang="en-GB" smtClean="0"/>
              <a:t>07/11/2022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04EE5-2CAD-4964-AF6C-B12C6CA8E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935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Hello My name is Robin &amp; I’m a Children’s Emergency Medicine Consultant.</a:t>
            </a:r>
          </a:p>
          <a:p>
            <a:r>
              <a:rPr lang="en-GB" dirty="0"/>
              <a:t>My day job is looking after sick and injured children,  but I’m also the governance lead for our department.</a:t>
            </a:r>
          </a:p>
          <a:p>
            <a:r>
              <a:rPr lang="en-GB" dirty="0"/>
              <a:t>That means I need to look at our metrics to understand if we are performing well.</a:t>
            </a:r>
          </a:p>
          <a:p>
            <a:r>
              <a:rPr lang="en-GB" dirty="0"/>
              <a:t>I want to take you on a journey of how I’ve been using R to make my life easier.</a:t>
            </a:r>
          </a:p>
          <a:p>
            <a:endParaRPr lang="en-GB" dirty="0"/>
          </a:p>
          <a:p>
            <a:r>
              <a:rPr lang="en-GB" dirty="0"/>
              <a:t>I’m not an R novice,  I very first used it in X but only really started in a big way during my PhD.</a:t>
            </a:r>
          </a:p>
          <a:p>
            <a:endParaRPr lang="en-GB" dirty="0"/>
          </a:p>
          <a:p>
            <a:r>
              <a:rPr lang="en-GB" dirty="0"/>
              <a:t>You’ll all have heard of the 4hr target as a the big measure introduced in the 90s to encourage flow through departments.</a:t>
            </a:r>
          </a:p>
          <a:p>
            <a:r>
              <a:rPr lang="en-GB" dirty="0"/>
              <a:t>Whilst there is some debate, in general this was felt to have been a good thing.</a:t>
            </a:r>
          </a:p>
          <a:p>
            <a:r>
              <a:rPr lang="en-GB" dirty="0"/>
              <a:t>In recent years however we have all been struggling to meet this target and there has been discussion about what it should be replaced by.</a:t>
            </a:r>
          </a:p>
          <a:p>
            <a:endParaRPr lang="en-GB" dirty="0"/>
          </a:p>
          <a:p>
            <a:r>
              <a:rPr lang="en-GB" dirty="0"/>
              <a:t>We don’t have a dedicated analyst in our department or even division.  In fact my understanding is the BI isn’t really for helping solve clinical queries.</a:t>
            </a:r>
          </a:p>
          <a:p>
            <a:r>
              <a:rPr lang="en-GB" dirty="0"/>
              <a:t>We do have access to dashboards which are good at answering specific queries but not helping you unpick the cause.</a:t>
            </a:r>
          </a:p>
          <a:p>
            <a:endParaRPr lang="en-GB" dirty="0"/>
          </a:p>
          <a:p>
            <a:r>
              <a:rPr lang="en-GB" dirty="0"/>
              <a:t>Like this one.</a:t>
            </a:r>
          </a:p>
          <a:p>
            <a:endParaRPr lang="en-GB" dirty="0"/>
          </a:p>
          <a:p>
            <a:r>
              <a:rPr lang="en-GB" dirty="0"/>
              <a:t>Post COVID our big problem has been crowding,  we are simply overwhelmed.</a:t>
            </a:r>
          </a:p>
          <a:p>
            <a:r>
              <a:rPr lang="en-GB" dirty="0"/>
              <a:t>We started out by trying to unpick where our children were coming from with this Sankey Diagram.</a:t>
            </a:r>
          </a:p>
          <a:p>
            <a:r>
              <a:rPr lang="en-GB" dirty="0"/>
              <a:t>To do this BI created a search which would tell us for each patient where they came from and their outcome.</a:t>
            </a:r>
          </a:p>
          <a:p>
            <a:r>
              <a:rPr lang="en-GB" dirty="0"/>
              <a:t>I then condensed this in R.  Sadly I couldn’t get the graphics to look as nice in R so exported it in a way to import into this website.</a:t>
            </a:r>
          </a:p>
          <a:p>
            <a:endParaRPr lang="en-GB" dirty="0"/>
          </a:p>
          <a:p>
            <a:r>
              <a:rPr lang="en-GB" dirty="0"/>
              <a:t>But that was the start,  with a page that would give me data on each attendance in a time period, I started asking for more fields to be added until today where I have 43 variables for each visit.</a:t>
            </a:r>
          </a:p>
          <a:p>
            <a:endParaRPr lang="en-GB" dirty="0"/>
          </a:p>
          <a:p>
            <a:r>
              <a:rPr lang="en-GB" dirty="0"/>
              <a:t>I found that I could use R to directly read this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04EE5-2CAD-4964-AF6C-B12C6CA8EA3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0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104EE5-2CAD-4964-AF6C-B12C6CA8EA3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50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D072-C38D-FA6E-B352-C4DE7BD32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59BA0-E302-C932-E824-46B9BA29D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8DC4D-69FF-ED6A-20CF-5B012F96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7DF1E-5515-5551-5722-391432F4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BCC4B-07AF-AB3C-B177-2276DF36A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21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B4B7-07B0-431B-4CCA-66BC6465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26968-0217-8CD7-7D27-0D4339F7C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6F746-AAA4-9CA7-B9D4-3A2310F6D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04671-A5B7-6B2D-F589-7B3FEF0B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327C0-C41C-8087-FC10-AAAEE993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01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3946F-8A47-DFE6-4309-41AC73ECF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DDE63-8BED-8CCB-11AB-8C62B475A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1F02F-F21C-1B76-C460-E8CBB264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6F516-7072-9C66-A7A6-3BD9C1B7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1F95-A876-7D63-7398-64AE514F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12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7828C-C208-D1C5-846B-FA7D4F7C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7F4B-2DCF-75AC-8787-01F0418EA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A7B78-F7E1-A484-B0B8-71A311649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C7DDF-9FC4-E142-E298-C3708F58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2B15E-95B3-9EB6-448A-05147743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48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847F2-BA35-7A4B-260C-2A11D973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DBEB6-D412-4013-0F1D-4264411B2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F30CF-D231-C1D3-DBDB-5D2A2B454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3CCC1-1279-9DEA-C7A6-59B453F8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9FE66-F8CF-4FEE-3F4D-EA4F962F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39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CDE2-F65D-F2A7-C08A-D8CDC805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BE4AC-02AD-0577-6673-F9B4BA25D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5F4CD-85BA-0F90-3368-5CA31B9BA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B218B-E6D2-E270-41D7-9AAD1D02E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37ACD-EB82-66F6-8067-63FB5DF2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47503-DB06-04C4-9375-88B5F627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683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0EFC7-D37C-E885-AE69-F2E06D9E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FD1B7-DDB6-9A26-DE20-68D8A2A12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1CA7C-940D-48C5-22DB-DB158F2FC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14BC28-B437-3EC8-73CC-48FA598F6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16AEAB-2BA6-D81C-7CB8-B8F9D786A8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D108A6-3D3C-2E1E-3DB9-DC8924D07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8A5E36-B92B-94D7-72DC-C886354B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74DB57-A2D9-247A-B321-98FD5D39E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43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83C96-7049-CEB4-5A9C-6D512979B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EC8971-D9B6-F2EF-69EF-CDD5635E1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80BD0-F73F-7DB6-53BC-2852FC3E6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846A5-524A-1D47-E867-5B1A45F49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171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45BDC-E230-3C98-A87A-69C08A258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DB795-E4FB-541C-9ECF-52EFB422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3774D-2A30-81C9-E992-A14ACC41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000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1471-3E33-1A74-47E0-7AF2949B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01B00-EA3B-7170-5B29-3E6E7986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8CF7B6-46C5-C242-8137-15C8CA949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ADFAB-509D-3242-B356-CCB9DAAA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5E564-66D5-535E-9BD6-49924857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18B4C-FB3B-607B-6083-0E945CAB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5571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2203-4D0C-5E8A-8200-39E62EBB0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1C30FC-0847-D496-848B-FA8428B705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18F31-E453-94DE-387B-CFC247CEC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11792-83C2-BA1A-DF3D-9D062973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C3A38-A1A1-EAF4-F1F0-C5AFBD51C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F8736-0D56-98B2-82F6-C65C7A9C9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73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BAA296-394A-4667-7EF9-1B1011931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8A60-550E-F5A4-BD59-B6C9594F8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1099F-D8E4-331E-16D9-F00DBB156B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193A1-7A01-452D-A718-DD95FD25BA34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881C5-AE5C-CE02-2CC0-57669DCFB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55B7C-342B-17A5-7980-F6FF22C1E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A3CA4-B262-4EFB-BC4F-368B7C3421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80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Robin.marlow@uhbw.nhs.uk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hyperlink" Target="mailto:Robin.marlow@uhbw.nhs.u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2" name="Picture 10" descr="The hoops light up">
            <a:extLst>
              <a:ext uri="{FF2B5EF4-FFF2-40B4-BE49-F238E27FC236}">
                <a16:creationId xmlns:a16="http://schemas.microsoft.com/office/drawing/2014/main" id="{0ACFED8B-7966-0E10-54BC-14948F6D6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040" y="0"/>
            <a:ext cx="12304040" cy="688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7DB825-B333-6ADD-6ABB-DDFBA27F4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1879" y="2396860"/>
            <a:ext cx="9144000" cy="1773442"/>
          </a:xfrm>
        </p:spPr>
        <p:txBody>
          <a:bodyPr>
            <a:normAutofit fontScale="90000"/>
          </a:bodyPr>
          <a:lstStyle/>
          <a:p>
            <a:r>
              <a:rPr lang="en-GB" dirty="0"/>
              <a:t>Automating Emergency Department Governance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11BAD-8D43-97C7-525F-267E1159B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2642" y="5688419"/>
            <a:ext cx="5052766" cy="930348"/>
          </a:xfrm>
        </p:spPr>
        <p:txBody>
          <a:bodyPr>
            <a:normAutofit/>
          </a:bodyPr>
          <a:lstStyle/>
          <a:p>
            <a:r>
              <a:rPr lang="en-GB" sz="2800" dirty="0"/>
              <a:t>Dr Robin Marlow</a:t>
            </a:r>
            <a:endParaRPr lang="en-GB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BA1823-241F-C610-C68D-A6FDC812C0B0}"/>
              </a:ext>
            </a:extLst>
          </p:cNvPr>
          <p:cNvGrpSpPr/>
          <p:nvPr/>
        </p:nvGrpSpPr>
        <p:grpSpPr>
          <a:xfrm>
            <a:off x="9368629" y="5486403"/>
            <a:ext cx="1282581" cy="307777"/>
            <a:chOff x="9368629" y="5486403"/>
            <a:chExt cx="1282581" cy="307777"/>
          </a:xfrm>
        </p:grpSpPr>
        <p:pic>
          <p:nvPicPr>
            <p:cNvPr id="23554" name="Picture 2" descr="GitHub Logomark">
              <a:extLst>
                <a:ext uri="{FF2B5EF4-FFF2-40B4-BE49-F238E27FC236}">
                  <a16:creationId xmlns:a16="http://schemas.microsoft.com/office/drawing/2014/main" id="{B8F94292-33BE-8011-D9D7-6C012DC79C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6" t="11453" r="10630" b="10263"/>
            <a:stretch/>
          </p:blipFill>
          <p:spPr bwMode="auto">
            <a:xfrm>
              <a:off x="9368629" y="5532291"/>
              <a:ext cx="218126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0CE168-D471-5229-79C3-BFD8DB4860B3}"/>
                </a:ext>
              </a:extLst>
            </p:cNvPr>
            <p:cNvSpPr txBox="1"/>
            <p:nvPr/>
          </p:nvSpPr>
          <p:spPr>
            <a:xfrm>
              <a:off x="9525966" y="5486403"/>
              <a:ext cx="1125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/>
                <a:t>robinmarlow</a:t>
              </a:r>
              <a:endParaRPr lang="en-GB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7C27D5-75B3-6551-8E4B-E13041304E28}"/>
              </a:ext>
            </a:extLst>
          </p:cNvPr>
          <p:cNvGrpSpPr/>
          <p:nvPr/>
        </p:nvGrpSpPr>
        <p:grpSpPr>
          <a:xfrm>
            <a:off x="9369692" y="5825025"/>
            <a:ext cx="1536395" cy="307777"/>
            <a:chOff x="9369692" y="5830197"/>
            <a:chExt cx="1536395" cy="307777"/>
          </a:xfrm>
        </p:grpSpPr>
        <p:pic>
          <p:nvPicPr>
            <p:cNvPr id="23556" name="Picture 4" descr="Big Twitter Logo - Free social media icons">
              <a:extLst>
                <a:ext uri="{FF2B5EF4-FFF2-40B4-BE49-F238E27FC236}">
                  <a16:creationId xmlns:a16="http://schemas.microsoft.com/office/drawing/2014/main" id="{141B50AF-5897-C7D1-83FE-BAD131E2C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9692" y="5876085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33B568-7221-D7D4-E989-C9C3A87594FF}"/>
                </a:ext>
              </a:extLst>
            </p:cNvPr>
            <p:cNvSpPr txBox="1"/>
            <p:nvPr/>
          </p:nvSpPr>
          <p:spPr>
            <a:xfrm>
              <a:off x="9525966" y="5830197"/>
              <a:ext cx="13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@robindmarlow</a:t>
              </a:r>
              <a:endParaRPr lang="en-GB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BA72C7-0BC3-A94D-6225-578A66A83203}"/>
              </a:ext>
            </a:extLst>
          </p:cNvPr>
          <p:cNvGrpSpPr/>
          <p:nvPr/>
        </p:nvGrpSpPr>
        <p:grpSpPr>
          <a:xfrm>
            <a:off x="9377569" y="6163648"/>
            <a:ext cx="2404207" cy="307777"/>
            <a:chOff x="9377569" y="6163648"/>
            <a:chExt cx="2404207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4BCF3C-7F04-296C-A536-E42B64905AAE}"/>
                </a:ext>
              </a:extLst>
            </p:cNvPr>
            <p:cNvSpPr txBox="1"/>
            <p:nvPr/>
          </p:nvSpPr>
          <p:spPr>
            <a:xfrm>
              <a:off x="9525966" y="6163648"/>
              <a:ext cx="2255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hlinkClick r:id="rId6"/>
                </a:rPr>
                <a:t>robin.marlow@uhbw.nhs.uk</a:t>
              </a:r>
              <a:endParaRPr lang="en-GB" dirty="0"/>
            </a:p>
          </p:txBody>
        </p:sp>
        <p:pic>
          <p:nvPicPr>
            <p:cNvPr id="23558" name="Picture 6" descr="Email - Free multimedia icons">
              <a:extLst>
                <a:ext uri="{FF2B5EF4-FFF2-40B4-BE49-F238E27FC236}">
                  <a16:creationId xmlns:a16="http://schemas.microsoft.com/office/drawing/2014/main" id="{27418AF7-30EC-A8D8-6E71-1FBB0A979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7569" y="6217413"/>
              <a:ext cx="200247" cy="200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560" name="Picture 8" descr="University Hospitals Bristol and Weston NHS Foundation Trust ...">
            <a:extLst>
              <a:ext uri="{FF2B5EF4-FFF2-40B4-BE49-F238E27FC236}">
                <a16:creationId xmlns:a16="http://schemas.microsoft.com/office/drawing/2014/main" id="{A043A356-508E-6654-3F06-35BA89920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12" y="304153"/>
            <a:ext cx="333375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821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illed to Overflowing - In Due Time">
            <a:extLst>
              <a:ext uri="{FF2B5EF4-FFF2-40B4-BE49-F238E27FC236}">
                <a16:creationId xmlns:a16="http://schemas.microsoft.com/office/drawing/2014/main" id="{818BBC33-6BA2-98B1-8356-99F64771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50" y="1305345"/>
            <a:ext cx="2577099" cy="39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A4D5B401-488D-9854-CAF6-5F0A1D55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8630" y="1351219"/>
            <a:ext cx="3848100" cy="3848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65B14-6C33-EE62-7E56-D731194D8DEF}"/>
              </a:ext>
            </a:extLst>
          </p:cNvPr>
          <p:cNvSpPr txBox="1"/>
          <p:nvPr/>
        </p:nvSpPr>
        <p:spPr>
          <a:xfrm>
            <a:off x="106039" y="5451171"/>
            <a:ext cx="4193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Increasing attendances</a:t>
            </a:r>
            <a:endParaRPr lang="en-GB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FA71C-A752-9F12-494C-F061BA1B0830}"/>
              </a:ext>
            </a:extLst>
          </p:cNvPr>
          <p:cNvSpPr txBox="1"/>
          <p:nvPr/>
        </p:nvSpPr>
        <p:spPr>
          <a:xfrm>
            <a:off x="4342225" y="5451171"/>
            <a:ext cx="4193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Departmental crowding</a:t>
            </a:r>
            <a:endParaRPr lang="en-GB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FFAB49-38F3-2D01-6963-042ABB1A3E2C}"/>
              </a:ext>
            </a:extLst>
          </p:cNvPr>
          <p:cNvSpPr/>
          <p:nvPr/>
        </p:nvSpPr>
        <p:spPr>
          <a:xfrm>
            <a:off x="-309835" y="787916"/>
            <a:ext cx="4783554" cy="5651205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50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illed to Overflowing - In Due Time">
            <a:extLst>
              <a:ext uri="{FF2B5EF4-FFF2-40B4-BE49-F238E27FC236}">
                <a16:creationId xmlns:a16="http://schemas.microsoft.com/office/drawing/2014/main" id="{818BBC33-6BA2-98B1-8356-99F64771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50" y="1305345"/>
            <a:ext cx="2577099" cy="396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A4D5B401-488D-9854-CAF6-5F0A1D55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8630" y="1351219"/>
            <a:ext cx="3848100" cy="3848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65B14-6C33-EE62-7E56-D731194D8DEF}"/>
              </a:ext>
            </a:extLst>
          </p:cNvPr>
          <p:cNvSpPr txBox="1"/>
          <p:nvPr/>
        </p:nvSpPr>
        <p:spPr>
          <a:xfrm>
            <a:off x="106039" y="5451171"/>
            <a:ext cx="4193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Increasing attendances</a:t>
            </a:r>
            <a:endParaRPr lang="en-GB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FA71C-A752-9F12-494C-F061BA1B0830}"/>
              </a:ext>
            </a:extLst>
          </p:cNvPr>
          <p:cNvSpPr txBox="1"/>
          <p:nvPr/>
        </p:nvSpPr>
        <p:spPr>
          <a:xfrm>
            <a:off x="4342225" y="5451171"/>
            <a:ext cx="4193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Departmental crowding</a:t>
            </a:r>
            <a:endParaRPr lang="en-GB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349D7D-6F7E-2AC2-1256-DDE319EB4411}"/>
              </a:ext>
            </a:extLst>
          </p:cNvPr>
          <p:cNvSpPr txBox="1"/>
          <p:nvPr/>
        </p:nvSpPr>
        <p:spPr>
          <a:xfrm>
            <a:off x="9196386" y="5440538"/>
            <a:ext cx="2537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Exit block</a:t>
            </a:r>
            <a:endParaRPr lang="en-GB" sz="1100" dirty="0"/>
          </a:p>
        </p:txBody>
      </p:sp>
      <p:pic>
        <p:nvPicPr>
          <p:cNvPr id="27656" name="Picture 8" descr="Road Sign NO Through Road - 3mm Aluminium Composite Ultra hi-Durability  Sign - 300mm x300mm : Amazon.co.uk: DIY &amp; Tools">
            <a:extLst>
              <a:ext uri="{FF2B5EF4-FFF2-40B4-BE49-F238E27FC236}">
                <a16:creationId xmlns:a16="http://schemas.microsoft.com/office/drawing/2014/main" id="{1AF17393-C89A-96B7-F871-46C6F79EF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4" r="11964"/>
          <a:stretch/>
        </p:blipFill>
        <p:spPr bwMode="auto">
          <a:xfrm>
            <a:off x="9113695" y="1529749"/>
            <a:ext cx="2703106" cy="365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8427AE-51B5-B91F-A7E5-BC9911ACF52F}"/>
              </a:ext>
            </a:extLst>
          </p:cNvPr>
          <p:cNvSpPr/>
          <p:nvPr/>
        </p:nvSpPr>
        <p:spPr>
          <a:xfrm>
            <a:off x="-504122" y="808679"/>
            <a:ext cx="8888819" cy="56352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54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B8CE4-A0F4-8548-7020-6B2CC6A80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41" y="419423"/>
            <a:ext cx="5590630" cy="55906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0F76F-D096-514C-05BB-CED1E505A03B}"/>
              </a:ext>
            </a:extLst>
          </p:cNvPr>
          <p:cNvSpPr txBox="1"/>
          <p:nvPr/>
        </p:nvSpPr>
        <p:spPr>
          <a:xfrm>
            <a:off x="8504781" y="6488668"/>
            <a:ext cx="383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https://sankeymatic.com/</a:t>
            </a:r>
          </a:p>
        </p:txBody>
      </p:sp>
    </p:spTree>
    <p:extLst>
      <p:ext uri="{BB962C8B-B14F-4D97-AF65-F5344CB8AC3E}">
        <p14:creationId xmlns:p14="http://schemas.microsoft.com/office/powerpoint/2010/main" val="3878736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031C66-EABE-12C8-4F08-B17C7F72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63" y="593738"/>
            <a:ext cx="7678222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78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031C66-EABE-12C8-4F08-B17C7F72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63" y="593738"/>
            <a:ext cx="7678222" cy="3057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0C14EE-5CDE-4064-6294-B4201C7045A3}"/>
              </a:ext>
            </a:extLst>
          </p:cNvPr>
          <p:cNvSpPr txBox="1"/>
          <p:nvPr/>
        </p:nvSpPr>
        <p:spPr>
          <a:xfrm>
            <a:off x="213756" y="4049486"/>
            <a:ext cx="111153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ucida Sans Typewriter" panose="020B0509030504030204" pitchFamily="49" charset="0"/>
              </a:rPr>
              <a:t>&lt;?xml version="1.0" encoding="utf-8" standalone="yes"?&gt;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&lt;service </a:t>
            </a:r>
            <a:r>
              <a:rPr lang="en-GB" sz="1200" dirty="0" err="1">
                <a:latin typeface="Lucida Sans Typewriter" panose="020B0509030504030204" pitchFamily="49" charset="0"/>
              </a:rPr>
              <a:t>xmlns:atom</a:t>
            </a:r>
            <a:r>
              <a:rPr lang="en-GB" sz="1200" dirty="0">
                <a:latin typeface="Lucida Sans Typewriter" panose="020B0509030504030204" pitchFamily="49" charset="0"/>
              </a:rPr>
              <a:t>="http://www.w3.org/2005/Atom" </a:t>
            </a:r>
            <a:r>
              <a:rPr lang="en-GB" sz="1200" dirty="0" err="1">
                <a:latin typeface="Lucida Sans Typewriter" panose="020B0509030504030204" pitchFamily="49" charset="0"/>
              </a:rPr>
              <a:t>xmlns:app</a:t>
            </a:r>
            <a:r>
              <a:rPr lang="en-GB" sz="1200" dirty="0">
                <a:latin typeface="Lucida Sans Typewriter" panose="020B0509030504030204" pitchFamily="49" charset="0"/>
              </a:rPr>
              <a:t>="http://www.w3.org/2007/app" </a:t>
            </a:r>
            <a:r>
              <a:rPr lang="en-GB" sz="1200" dirty="0" err="1">
                <a:latin typeface="Lucida Sans Typewriter" panose="020B0509030504030204" pitchFamily="49" charset="0"/>
              </a:rPr>
              <a:t>xmlns</a:t>
            </a:r>
            <a:r>
              <a:rPr lang="en-GB" sz="1200" dirty="0">
                <a:latin typeface="Lucida Sans Typewriter" panose="020B0509030504030204" pitchFamily="49" charset="0"/>
              </a:rPr>
              <a:t>="http://www.w3.org/2007/app"&gt;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&lt;workspace&gt;&lt;atom:title&gt;CED_Annual_Report&lt;/atom:title&gt;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&lt;collection </a:t>
            </a:r>
            <a:r>
              <a:rPr lang="en-GB" sz="1200" dirty="0" err="1">
                <a:latin typeface="Lucida Sans Typewriter" panose="020B0509030504030204" pitchFamily="49" charset="0"/>
              </a:rPr>
              <a:t>href</a:t>
            </a:r>
            <a:r>
              <a:rPr lang="en-GB" sz="1200" dirty="0">
                <a:latin typeface="Lucida Sans Typewriter" panose="020B0509030504030204" pitchFamily="49" charset="0"/>
              </a:rPr>
              <a:t>="http://bireports.ubht.nhs.uk/HDMSQL?%2FUHBristol%20Reports%2FCore%20Team%2FAd%20Hoc%20Requests%2FPID%2FCED_Annual_Report&amp;amp;Staff=UBHT_NT%5CMarlowR&amp;amp;ReportName=</a:t>
            </a:r>
            <a:r>
              <a:rPr lang="en-GB" sz="1200" dirty="0" err="1">
                <a:latin typeface="Lucida Sans Typewriter" panose="020B0509030504030204" pitchFamily="49" charset="0"/>
              </a:rPr>
              <a:t>CED_Annual_Report&amp;amp;freq_default</a:t>
            </a:r>
            <a:r>
              <a:rPr lang="en-GB" sz="1200" dirty="0">
                <a:latin typeface="Lucida Sans Typewriter" panose="020B0509030504030204" pitchFamily="49" charset="0"/>
              </a:rPr>
              <a:t>=Master%20Load&amp;amp;red_alert=%23CC0000&amp;amp;amber_alert=%23FF6600&amp;amp;StartDate=10%2F01%2F2022%2000%3A00%3A00&amp;amp;EndDate=10%2F31%2F2022%2000%3A00%3A00&amp;amp;rs%3AParameterLanguage=&amp;amp;rs%3ACommand=Render&amp;amp;rs%3AFormat=ATOM&amp;amp;rc%3AItemPath=Tablix1"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</a:t>
            </a:r>
            <a:r>
              <a:rPr lang="en-GB" sz="1200" dirty="0" err="1">
                <a:latin typeface="Lucida Sans Typewriter" panose="020B0509030504030204" pitchFamily="49" charset="0"/>
              </a:rPr>
              <a:t>atom:title</a:t>
            </a:r>
            <a:r>
              <a:rPr lang="en-GB" sz="1200" dirty="0">
                <a:latin typeface="Lucida Sans Typewriter" panose="020B0509030504030204" pitchFamily="49" charset="0"/>
              </a:rPr>
              <a:t>&gt;Tablix1&lt;/</a:t>
            </a:r>
            <a:r>
              <a:rPr lang="en-GB" sz="1200" dirty="0" err="1">
                <a:latin typeface="Lucida Sans Typewriter" panose="020B0509030504030204" pitchFamily="49" charset="0"/>
              </a:rPr>
              <a:t>atom:title</a:t>
            </a:r>
            <a:r>
              <a:rPr lang="en-GB" sz="1200" dirty="0">
                <a:latin typeface="Lucida Sans Typewriter" panose="020B0509030504030204" pitchFamily="49" charset="0"/>
              </a:rPr>
              <a:t>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&lt;/collection&gt;&lt;/workspace&gt;&lt;/service&gt;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CB05B-7582-23F1-CC55-DFC1C165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3" y="569922"/>
            <a:ext cx="753532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2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4031C66-EABE-12C8-4F08-B17C7F724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63" y="593738"/>
            <a:ext cx="7678222" cy="30579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0C14EE-5CDE-4064-6294-B4201C7045A3}"/>
              </a:ext>
            </a:extLst>
          </p:cNvPr>
          <p:cNvSpPr txBox="1"/>
          <p:nvPr/>
        </p:nvSpPr>
        <p:spPr>
          <a:xfrm>
            <a:off x="213756" y="4049486"/>
            <a:ext cx="111153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Lucida Sans Typewriter" panose="020B0509030504030204" pitchFamily="49" charset="0"/>
              </a:rPr>
              <a:t>&lt;?xml version="1.0" encoding="utf-8" standalone="yes"?&gt;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&lt;service </a:t>
            </a:r>
            <a:r>
              <a:rPr lang="en-GB" sz="1200" dirty="0" err="1">
                <a:latin typeface="Lucida Sans Typewriter" panose="020B0509030504030204" pitchFamily="49" charset="0"/>
              </a:rPr>
              <a:t>xmlns:atom</a:t>
            </a:r>
            <a:r>
              <a:rPr lang="en-GB" sz="1200" dirty="0">
                <a:latin typeface="Lucida Sans Typewriter" panose="020B0509030504030204" pitchFamily="49" charset="0"/>
              </a:rPr>
              <a:t>="http://www.w3.org/2005/Atom" </a:t>
            </a:r>
            <a:r>
              <a:rPr lang="en-GB" sz="1200" dirty="0" err="1">
                <a:latin typeface="Lucida Sans Typewriter" panose="020B0509030504030204" pitchFamily="49" charset="0"/>
              </a:rPr>
              <a:t>xmlns:app</a:t>
            </a:r>
            <a:r>
              <a:rPr lang="en-GB" sz="1200" dirty="0">
                <a:latin typeface="Lucida Sans Typewriter" panose="020B0509030504030204" pitchFamily="49" charset="0"/>
              </a:rPr>
              <a:t>="http://www.w3.org/2007/app" </a:t>
            </a:r>
            <a:r>
              <a:rPr lang="en-GB" sz="1200" dirty="0" err="1">
                <a:latin typeface="Lucida Sans Typewriter" panose="020B0509030504030204" pitchFamily="49" charset="0"/>
              </a:rPr>
              <a:t>xmlns</a:t>
            </a:r>
            <a:r>
              <a:rPr lang="en-GB" sz="1200" dirty="0">
                <a:latin typeface="Lucida Sans Typewriter" panose="020B0509030504030204" pitchFamily="49" charset="0"/>
              </a:rPr>
              <a:t>="http://www.w3.org/2007/app"&gt;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&lt;workspace&gt;&lt;atom:title&gt;CED_Annual_Report&lt;/atom:title&gt;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&lt;collection </a:t>
            </a:r>
            <a:r>
              <a:rPr lang="en-GB" sz="1200" dirty="0" err="1">
                <a:latin typeface="Lucida Sans Typewriter" panose="020B0509030504030204" pitchFamily="49" charset="0"/>
              </a:rPr>
              <a:t>href</a:t>
            </a:r>
            <a:r>
              <a:rPr lang="en-GB" sz="1200" dirty="0">
                <a:latin typeface="Lucida Sans Typewriter" panose="020B0509030504030204" pitchFamily="49" charset="0"/>
              </a:rPr>
              <a:t>="http://bireports.ubht.nhs.uk/HDMSQL?%2FUHBristol%20Reports%2FCore%20Team%2FAd%20Hoc%20Requests%2FPID%2FCED_Annual_Report&amp;amp;Staff=UBHT_NT%5CMarlowR&amp;amp;ReportName=</a:t>
            </a:r>
            <a:r>
              <a:rPr lang="en-GB" sz="1200" dirty="0" err="1">
                <a:latin typeface="Lucida Sans Typewriter" panose="020B0509030504030204" pitchFamily="49" charset="0"/>
              </a:rPr>
              <a:t>CED_Annual_Report&amp;amp;freq_default</a:t>
            </a:r>
            <a:r>
              <a:rPr lang="en-GB" sz="1200" dirty="0">
                <a:latin typeface="Lucida Sans Typewriter" panose="020B0509030504030204" pitchFamily="49" charset="0"/>
              </a:rPr>
              <a:t>=Master%20Load&amp;amp;red_alert=%23CC0000&amp;amp;amber_alert=%23FF6600&amp;amp;</a:t>
            </a:r>
            <a:r>
              <a:rPr lang="en-GB" sz="1200" b="1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StartDate=10%2F01%2F2022%2000%3A00%3A00&amp;amp;EndDate=10%2F31%2F2022%2000%3A00%3A00&amp;am</a:t>
            </a:r>
            <a:r>
              <a:rPr lang="en-GB" sz="1200" dirty="0">
                <a:latin typeface="Lucida Sans Typewriter" panose="020B0509030504030204" pitchFamily="49" charset="0"/>
              </a:rPr>
              <a:t>p;rs%3AParameterLanguage=&amp;amp;rs%3ACommand=Render&amp;amp;rs%3AFormat=</a:t>
            </a:r>
            <a:r>
              <a:rPr lang="en-GB" sz="1200" b="1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ATOM</a:t>
            </a:r>
            <a:r>
              <a:rPr lang="en-GB" sz="1200" dirty="0">
                <a:latin typeface="Lucida Sans Typewriter" panose="020B0509030504030204" pitchFamily="49" charset="0"/>
              </a:rPr>
              <a:t>&amp;amp;rc%3AItemPath=Tablix1"&gt;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</a:t>
            </a:r>
            <a:r>
              <a:rPr lang="en-GB" sz="1200" dirty="0" err="1">
                <a:latin typeface="Lucida Sans Typewriter" panose="020B0509030504030204" pitchFamily="49" charset="0"/>
              </a:rPr>
              <a:t>atom:title</a:t>
            </a:r>
            <a:r>
              <a:rPr lang="en-GB" sz="1200" dirty="0">
                <a:latin typeface="Lucida Sans Typewriter" panose="020B0509030504030204" pitchFamily="49" charset="0"/>
              </a:rPr>
              <a:t>&gt;Tablix1&lt;/</a:t>
            </a:r>
            <a:r>
              <a:rPr lang="en-GB" sz="1200" dirty="0" err="1">
                <a:latin typeface="Lucida Sans Typewriter" panose="020B0509030504030204" pitchFamily="49" charset="0"/>
              </a:rPr>
              <a:t>atom:title</a:t>
            </a:r>
            <a:r>
              <a:rPr lang="en-GB" sz="1200" dirty="0">
                <a:latin typeface="Lucida Sans Typewriter" panose="020B0509030504030204" pitchFamily="49" charset="0"/>
              </a:rPr>
              <a:t>&gt;</a:t>
            </a:r>
          </a:p>
          <a:p>
            <a:r>
              <a:rPr lang="en-GB" sz="1200" dirty="0">
                <a:latin typeface="Lucida Sans Typewriter" panose="020B0509030504030204" pitchFamily="49" charset="0"/>
              </a:rPr>
              <a:t>&lt;/collection&gt;&lt;/workspace&gt;&lt;/service&gt;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CB05B-7582-23F1-CC55-DFC1C165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3" y="569922"/>
            <a:ext cx="753532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8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A96F06-8EDD-CBFD-8EC9-366DA9589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12" y="4758092"/>
            <a:ext cx="9145276" cy="1981477"/>
          </a:xfrm>
          <a:prstGeom prst="rect">
            <a:avLst/>
          </a:prstGeom>
        </p:spPr>
      </p:pic>
      <p:pic>
        <p:nvPicPr>
          <p:cNvPr id="17410" name="Picture 2" descr="The Challenges and Opportunities of Direct Importing">
            <a:extLst>
              <a:ext uri="{FF2B5EF4-FFF2-40B4-BE49-F238E27FC236}">
                <a16:creationId xmlns:a16="http://schemas.microsoft.com/office/drawing/2014/main" id="{D82A6C00-DC2A-E092-6A93-484C546885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1" y="315802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580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51215-A4D1-08E3-E035-541DDA4F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87" y="-219666"/>
            <a:ext cx="10515600" cy="1325563"/>
          </a:xfrm>
        </p:spPr>
        <p:txBody>
          <a:bodyPr/>
          <a:lstStyle/>
          <a:p>
            <a:r>
              <a:rPr lang="en-GB" dirty="0"/>
              <a:t>Number of patients in department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BF158A-A9CE-50CE-57BF-351AD325F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56" y="843148"/>
            <a:ext cx="7357688" cy="590293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C041F7E-BD92-133C-A41B-58D5A8F9D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051" y="4576976"/>
            <a:ext cx="1366392" cy="15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C60491-3100-3A07-3905-4F9BD1B246F1}"/>
              </a:ext>
            </a:extLst>
          </p:cNvPr>
          <p:cNvSpPr txBox="1"/>
          <p:nvPr/>
        </p:nvSpPr>
        <p:spPr>
          <a:xfrm>
            <a:off x="9441716" y="6453963"/>
            <a:ext cx="2794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https://github.com/johnmackintosh/patientcounter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170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1FFE21-A919-1B69-FEFF-BDC5FBDF2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70" y="697631"/>
            <a:ext cx="7607360" cy="61277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7ADC10-E89C-4FD7-983D-E434B58C5425}"/>
              </a:ext>
            </a:extLst>
          </p:cNvPr>
          <p:cNvSpPr txBox="1">
            <a:spLocks/>
          </p:cNvSpPr>
          <p:nvPr/>
        </p:nvSpPr>
        <p:spPr>
          <a:xfrm>
            <a:off x="83287" y="-2196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Number of patients waiting for a bed</a:t>
            </a:r>
          </a:p>
        </p:txBody>
      </p:sp>
    </p:spTree>
    <p:extLst>
      <p:ext uri="{BB962C8B-B14F-4D97-AF65-F5344CB8AC3E}">
        <p14:creationId xmlns:p14="http://schemas.microsoft.com/office/powerpoint/2010/main" val="380084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7ADC10-E89C-4FD7-983D-E434B58C5425}"/>
              </a:ext>
            </a:extLst>
          </p:cNvPr>
          <p:cNvSpPr txBox="1">
            <a:spLocks/>
          </p:cNvSpPr>
          <p:nvPr/>
        </p:nvSpPr>
        <p:spPr>
          <a:xfrm>
            <a:off x="83287" y="-2196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Max time to initial assessment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6FC70-5C38-92DA-7231-8BE09F6A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447" y="604810"/>
            <a:ext cx="7823827" cy="62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5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arvard Medical Faculty Physicians | International Projects | Emergency  Medicine International Projects">
            <a:extLst>
              <a:ext uri="{FF2B5EF4-FFF2-40B4-BE49-F238E27FC236}">
                <a16:creationId xmlns:a16="http://schemas.microsoft.com/office/drawing/2014/main" id="{2335F169-2301-2A24-EB62-7A86994E6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7" r="12789"/>
          <a:stretch/>
        </p:blipFill>
        <p:spPr bwMode="auto">
          <a:xfrm>
            <a:off x="6701424" y="1049999"/>
            <a:ext cx="4446740" cy="47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ristol Royal Hospital for Children - BHES | BHES">
            <a:extLst>
              <a:ext uri="{FF2B5EF4-FFF2-40B4-BE49-F238E27FC236}">
                <a16:creationId xmlns:a16="http://schemas.microsoft.com/office/drawing/2014/main" id="{D8EB4CFF-8F54-886D-E9CF-CBC9145BC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24" y="904694"/>
            <a:ext cx="5301042" cy="50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72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ow To Set KPI Targets: 9 Steps To Drive Results">
            <a:extLst>
              <a:ext uri="{FF2B5EF4-FFF2-40B4-BE49-F238E27FC236}">
                <a16:creationId xmlns:a16="http://schemas.microsoft.com/office/drawing/2014/main" id="{EDB41C44-1B21-3A42-ADFB-E5F6D174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895" y="747712"/>
            <a:ext cx="8124825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204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>
            <a:extLst>
              <a:ext uri="{FF2B5EF4-FFF2-40B4-BE49-F238E27FC236}">
                <a16:creationId xmlns:a16="http://schemas.microsoft.com/office/drawing/2014/main" id="{5D015EA5-4EE3-3782-4AE5-6279FB6F0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3449" r="3501" b="20619"/>
          <a:stretch/>
        </p:blipFill>
        <p:spPr bwMode="auto">
          <a:xfrm>
            <a:off x="1073888" y="202903"/>
            <a:ext cx="5167668" cy="65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43C113AF-C883-D4B2-CA31-23A5001A8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3449" r="3501" b="20619"/>
          <a:stretch/>
        </p:blipFill>
        <p:spPr bwMode="auto">
          <a:xfrm>
            <a:off x="1073888" y="202903"/>
            <a:ext cx="5167668" cy="65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atix helps Four Seasons embrace 'duty of candour' culture across care homes">
            <a:extLst>
              <a:ext uri="{FF2B5EF4-FFF2-40B4-BE49-F238E27FC236}">
                <a16:creationId xmlns:a16="http://schemas.microsoft.com/office/drawing/2014/main" id="{699C6231-F021-CC38-7A21-AE41D8803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161">
            <a:off x="1827798" y="2915129"/>
            <a:ext cx="3138626" cy="108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44180ED9-CECD-5E76-B849-94F13A0CF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31" y="2981460"/>
            <a:ext cx="2009559" cy="156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30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B20863B-D88C-9A5F-9313-8A99FA36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01" y="1333493"/>
            <a:ext cx="1777410" cy="20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96559F7-7C09-3F92-5295-28D6E9C4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698" y="1674494"/>
            <a:ext cx="1321313" cy="137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2372B-6A1A-1BFD-BE26-AA0581676AEA}"/>
              </a:ext>
            </a:extLst>
          </p:cNvPr>
          <p:cNvSpPr txBox="1"/>
          <p:nvPr/>
        </p:nvSpPr>
        <p:spPr>
          <a:xfrm>
            <a:off x="9902450" y="1411426"/>
            <a:ext cx="76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R</a:t>
            </a:r>
            <a:endParaRPr lang="en-GB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927A0-8C8D-CF1C-A281-4864CD470A17}"/>
              </a:ext>
            </a:extLst>
          </p:cNvPr>
          <p:cNvSpPr txBox="1"/>
          <p:nvPr/>
        </p:nvSpPr>
        <p:spPr>
          <a:xfrm>
            <a:off x="9269683" y="1569655"/>
            <a:ext cx="76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+</a:t>
            </a:r>
            <a:endParaRPr lang="en-GB" sz="3600" b="1" dirty="0"/>
          </a:p>
        </p:txBody>
      </p:sp>
      <p:pic>
        <p:nvPicPr>
          <p:cNvPr id="14338" name="Picture 2" descr="RStudio - RStudio">
            <a:extLst>
              <a:ext uri="{FF2B5EF4-FFF2-40B4-BE49-F238E27FC236}">
                <a16:creationId xmlns:a16="http://schemas.microsoft.com/office/drawing/2014/main" id="{B5F7ACB6-6BCA-329C-45DB-B7B2B6FB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873" y="4298125"/>
            <a:ext cx="3639683" cy="7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4FD5E-E1E8-BD80-A786-9C84ED97C204}"/>
              </a:ext>
            </a:extLst>
          </p:cNvPr>
          <p:cNvSpPr txBox="1"/>
          <p:nvPr/>
        </p:nvSpPr>
        <p:spPr>
          <a:xfrm>
            <a:off x="11013427" y="3983532"/>
            <a:ext cx="76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?</a:t>
            </a:r>
            <a:endParaRPr lang="en-GB" sz="3600" b="1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7A9BFE75-19C0-E7CF-C559-2FDBDE900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3449" r="3501" b="20619"/>
          <a:stretch/>
        </p:blipFill>
        <p:spPr bwMode="auto">
          <a:xfrm>
            <a:off x="1073888" y="202903"/>
            <a:ext cx="5167668" cy="65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ix helps Four Seasons embrace 'duty of candour' culture across care homes">
            <a:extLst>
              <a:ext uri="{FF2B5EF4-FFF2-40B4-BE49-F238E27FC236}">
                <a16:creationId xmlns:a16="http://schemas.microsoft.com/office/drawing/2014/main" id="{3F78AD0C-B9B4-EC2C-A78A-FDADA550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161">
            <a:off x="1827798" y="2915129"/>
            <a:ext cx="3138626" cy="108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AC143B41-3CA1-6A51-F071-A53134F7F2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31" y="2981460"/>
            <a:ext cx="2009559" cy="156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12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>
            <a:extLst>
              <a:ext uri="{FF2B5EF4-FFF2-40B4-BE49-F238E27FC236}">
                <a16:creationId xmlns:a16="http://schemas.microsoft.com/office/drawing/2014/main" id="{DB20863B-D88C-9A5F-9313-8A99FA369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401" y="1333493"/>
            <a:ext cx="1777410" cy="205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796559F7-7C09-3F92-5295-28D6E9C4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698" y="1674494"/>
            <a:ext cx="1321313" cy="137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2372B-6A1A-1BFD-BE26-AA0581676AEA}"/>
              </a:ext>
            </a:extLst>
          </p:cNvPr>
          <p:cNvSpPr txBox="1"/>
          <p:nvPr/>
        </p:nvSpPr>
        <p:spPr>
          <a:xfrm>
            <a:off x="9902450" y="1411426"/>
            <a:ext cx="76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R</a:t>
            </a:r>
            <a:endParaRPr lang="en-GB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927A0-8C8D-CF1C-A281-4864CD470A17}"/>
              </a:ext>
            </a:extLst>
          </p:cNvPr>
          <p:cNvSpPr txBox="1"/>
          <p:nvPr/>
        </p:nvSpPr>
        <p:spPr>
          <a:xfrm>
            <a:off x="9269683" y="1569655"/>
            <a:ext cx="76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+</a:t>
            </a:r>
            <a:endParaRPr lang="en-GB" sz="3600" b="1" dirty="0"/>
          </a:p>
        </p:txBody>
      </p:sp>
      <p:pic>
        <p:nvPicPr>
          <p:cNvPr id="14338" name="Picture 2" descr="RStudio - RStudio">
            <a:extLst>
              <a:ext uri="{FF2B5EF4-FFF2-40B4-BE49-F238E27FC236}">
                <a16:creationId xmlns:a16="http://schemas.microsoft.com/office/drawing/2014/main" id="{B5F7ACB6-6BCA-329C-45DB-B7B2B6FB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873" y="4298125"/>
            <a:ext cx="3639683" cy="76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4FD5E-E1E8-BD80-A786-9C84ED97C204}"/>
              </a:ext>
            </a:extLst>
          </p:cNvPr>
          <p:cNvSpPr txBox="1"/>
          <p:nvPr/>
        </p:nvSpPr>
        <p:spPr>
          <a:xfrm>
            <a:off x="11013427" y="3983532"/>
            <a:ext cx="765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/>
              <a:t>?</a:t>
            </a:r>
            <a:endParaRPr lang="en-GB" sz="3600" b="1" dirty="0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7A9BFE75-19C0-E7CF-C559-2FDBDE900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" t="3449" r="3501" b="20619"/>
          <a:stretch/>
        </p:blipFill>
        <p:spPr bwMode="auto">
          <a:xfrm>
            <a:off x="1073888" y="202903"/>
            <a:ext cx="5167668" cy="650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tix helps Four Seasons embrace 'duty of candour' culture across care homes">
            <a:extLst>
              <a:ext uri="{FF2B5EF4-FFF2-40B4-BE49-F238E27FC236}">
                <a16:creationId xmlns:a16="http://schemas.microsoft.com/office/drawing/2014/main" id="{3F78AD0C-B9B4-EC2C-A78A-FDADA550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3161">
            <a:off x="1827798" y="2915129"/>
            <a:ext cx="3138626" cy="108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blur&#10;&#10;Description automatically generated">
            <a:extLst>
              <a:ext uri="{FF2B5EF4-FFF2-40B4-BE49-F238E27FC236}">
                <a16:creationId xmlns:a16="http://schemas.microsoft.com/office/drawing/2014/main" id="{AC143B41-3CA1-6A51-F071-A53134F7F2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31" y="2981460"/>
            <a:ext cx="2009559" cy="1568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A8A609-A4EB-3864-28DC-A5D0CE523D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4" t="-394" r="28909" b="394"/>
          <a:stretch/>
        </p:blipFill>
        <p:spPr>
          <a:xfrm>
            <a:off x="6420191" y="802534"/>
            <a:ext cx="6169469" cy="53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3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8" name="Picture 8" descr="Homemade Rocket Craft For Kids · The Inspiration Edit">
            <a:extLst>
              <a:ext uri="{FF2B5EF4-FFF2-40B4-BE49-F238E27FC236}">
                <a16:creationId xmlns:a16="http://schemas.microsoft.com/office/drawing/2014/main" id="{DE780B1E-5CAC-2C83-6236-2F83DC8DB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"/>
          <a:stretch/>
        </p:blipFill>
        <p:spPr bwMode="auto">
          <a:xfrm>
            <a:off x="1281830" y="422927"/>
            <a:ext cx="4166992" cy="599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8" name="Picture 8" descr="Homemade Rocket Craft For Kids · The Inspiration Edit">
            <a:extLst>
              <a:ext uri="{FF2B5EF4-FFF2-40B4-BE49-F238E27FC236}">
                <a16:creationId xmlns:a16="http://schemas.microsoft.com/office/drawing/2014/main" id="{DE780B1E-5CAC-2C83-6236-2F83DC8DB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"/>
          <a:stretch/>
        </p:blipFill>
        <p:spPr bwMode="auto">
          <a:xfrm>
            <a:off x="1281830" y="422927"/>
            <a:ext cx="4166992" cy="599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49F43D1-E053-36B0-8C8F-58F1AE6DD618}"/>
              </a:ext>
            </a:extLst>
          </p:cNvPr>
          <p:cNvSpPr/>
          <p:nvPr/>
        </p:nvSpPr>
        <p:spPr>
          <a:xfrm>
            <a:off x="3664554" y="4279948"/>
            <a:ext cx="1362908" cy="7162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10A85-A574-FBB2-E26C-0C297BF8079A}"/>
              </a:ext>
            </a:extLst>
          </p:cNvPr>
          <p:cNvSpPr/>
          <p:nvPr/>
        </p:nvSpPr>
        <p:spPr>
          <a:xfrm rot="21444446">
            <a:off x="1446856" y="5560295"/>
            <a:ext cx="3844664" cy="813073"/>
          </a:xfrm>
          <a:prstGeom prst="rect">
            <a:avLst/>
          </a:prstGeom>
          <a:solidFill>
            <a:srgbClr val="DF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713A3-FF5B-ED66-DCD0-CB8A6FFBC89F}"/>
              </a:ext>
            </a:extLst>
          </p:cNvPr>
          <p:cNvSpPr txBox="1"/>
          <p:nvPr/>
        </p:nvSpPr>
        <p:spPr>
          <a:xfrm>
            <a:off x="3807430" y="4395499"/>
            <a:ext cx="136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Jumble" panose="020B0604020202020204" pitchFamily="2" charset="0"/>
              </a:rPr>
              <a:t>DR’s</a:t>
            </a:r>
            <a:endParaRPr lang="en-GB" sz="2800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Jumble" panose="020B0604020202020204" pitchFamily="2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1FD6F6D9-89B5-7E0D-8FCD-82C75AFDEFA7}"/>
              </a:ext>
            </a:extLst>
          </p:cNvPr>
          <p:cNvSpPr/>
          <p:nvPr/>
        </p:nvSpPr>
        <p:spPr>
          <a:xfrm rot="21398595">
            <a:off x="3304824" y="5502287"/>
            <a:ext cx="1934892" cy="68401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FED06A4-EE75-42AC-34AE-AE4A872CB6FA}"/>
              </a:ext>
            </a:extLst>
          </p:cNvPr>
          <p:cNvSpPr/>
          <p:nvPr/>
        </p:nvSpPr>
        <p:spPr>
          <a:xfrm rot="21422190">
            <a:off x="1459009" y="5657850"/>
            <a:ext cx="1934892" cy="68401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06B7D-4122-3E35-ADC2-952D2D65D2CE}"/>
              </a:ext>
            </a:extLst>
          </p:cNvPr>
          <p:cNvSpPr txBox="1"/>
          <p:nvPr/>
        </p:nvSpPr>
        <p:spPr>
          <a:xfrm rot="21346739">
            <a:off x="1499351" y="5643704"/>
            <a:ext cx="412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31C6CD"/>
                </a:solidFill>
                <a:latin typeface="Jumble" panose="02000503000000020004" pitchFamily="2" charset="0"/>
              </a:rPr>
              <a:t>Amateur Analysis</a:t>
            </a:r>
            <a:endParaRPr lang="en-GB" dirty="0">
              <a:solidFill>
                <a:srgbClr val="31C6CD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60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Notebook: The Art of Balancing Stones: Amazon.co.uk: Reilly, M:  9781697832891: Books">
            <a:extLst>
              <a:ext uri="{FF2B5EF4-FFF2-40B4-BE49-F238E27FC236}">
                <a16:creationId xmlns:a16="http://schemas.microsoft.com/office/drawing/2014/main" id="{A0C5BADA-65D0-AA41-A68C-FDD1A061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24" y="422927"/>
            <a:ext cx="3920146" cy="5878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omemade Rocket Craft For Kids · The Inspiration Edit">
            <a:extLst>
              <a:ext uri="{FF2B5EF4-FFF2-40B4-BE49-F238E27FC236}">
                <a16:creationId xmlns:a16="http://schemas.microsoft.com/office/drawing/2014/main" id="{DE780B1E-5CAC-2C83-6236-2F83DC8DB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1"/>
          <a:stretch/>
        </p:blipFill>
        <p:spPr bwMode="auto">
          <a:xfrm>
            <a:off x="1281830" y="422927"/>
            <a:ext cx="4166992" cy="599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49F43D1-E053-36B0-8C8F-58F1AE6DD618}"/>
              </a:ext>
            </a:extLst>
          </p:cNvPr>
          <p:cNvSpPr/>
          <p:nvPr/>
        </p:nvSpPr>
        <p:spPr>
          <a:xfrm>
            <a:off x="3664554" y="4279948"/>
            <a:ext cx="1362908" cy="71622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110A85-A574-FBB2-E26C-0C297BF8079A}"/>
              </a:ext>
            </a:extLst>
          </p:cNvPr>
          <p:cNvSpPr/>
          <p:nvPr/>
        </p:nvSpPr>
        <p:spPr>
          <a:xfrm rot="21444446">
            <a:off x="1446856" y="5560295"/>
            <a:ext cx="3844664" cy="813073"/>
          </a:xfrm>
          <a:prstGeom prst="rect">
            <a:avLst/>
          </a:prstGeom>
          <a:solidFill>
            <a:srgbClr val="DF1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713A3-FF5B-ED66-DCD0-CB8A6FFBC89F}"/>
              </a:ext>
            </a:extLst>
          </p:cNvPr>
          <p:cNvSpPr txBox="1"/>
          <p:nvPr/>
        </p:nvSpPr>
        <p:spPr>
          <a:xfrm>
            <a:off x="3807430" y="4395499"/>
            <a:ext cx="136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Jumble" panose="020B0604020202020204" pitchFamily="2" charset="0"/>
              </a:rPr>
              <a:t>DR’s</a:t>
            </a:r>
            <a:endParaRPr lang="en-GB" sz="2800" dirty="0">
              <a:ln>
                <a:solidFill>
                  <a:schemeClr val="tx1"/>
                </a:solidFill>
              </a:ln>
              <a:solidFill>
                <a:srgbClr val="FF0000"/>
              </a:solidFill>
              <a:latin typeface="Jumble" panose="020B0604020202020204" pitchFamily="2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1FD6F6D9-89B5-7E0D-8FCD-82C75AFDEFA7}"/>
              </a:ext>
            </a:extLst>
          </p:cNvPr>
          <p:cNvSpPr/>
          <p:nvPr/>
        </p:nvSpPr>
        <p:spPr>
          <a:xfrm rot="21398595">
            <a:off x="3304824" y="5502287"/>
            <a:ext cx="1934892" cy="68401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FED06A4-EE75-42AC-34AE-AE4A872CB6FA}"/>
              </a:ext>
            </a:extLst>
          </p:cNvPr>
          <p:cNvSpPr/>
          <p:nvPr/>
        </p:nvSpPr>
        <p:spPr>
          <a:xfrm rot="21422190">
            <a:off x="1459009" y="5657850"/>
            <a:ext cx="1934892" cy="68401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06B7D-4122-3E35-ADC2-952D2D65D2CE}"/>
              </a:ext>
            </a:extLst>
          </p:cNvPr>
          <p:cNvSpPr txBox="1"/>
          <p:nvPr/>
        </p:nvSpPr>
        <p:spPr>
          <a:xfrm rot="21346739">
            <a:off x="1499351" y="5643704"/>
            <a:ext cx="412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31C6CD"/>
                </a:solidFill>
                <a:latin typeface="Jumble" panose="02000503000000020004" pitchFamily="2" charset="0"/>
              </a:rPr>
              <a:t>Amateur Analysis</a:t>
            </a:r>
            <a:endParaRPr lang="en-GB" dirty="0">
              <a:solidFill>
                <a:srgbClr val="31C6CD"/>
              </a:solidFill>
              <a:latin typeface="Jumbl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199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F4AB-8817-64CA-C5B4-15CBDEF7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723B0-1E8F-EE91-A0E8-D01E0F04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 descr="20,873 Silhouette Of A Fishing Sunset Stock Photos, Pictures &amp; Royalty-Free  Images - iStock">
            <a:extLst>
              <a:ext uri="{FF2B5EF4-FFF2-40B4-BE49-F238E27FC236}">
                <a16:creationId xmlns:a16="http://schemas.microsoft.com/office/drawing/2014/main" id="{E8F46DAD-B3C0-ADCB-905D-EBBA72056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4" y="20681"/>
            <a:ext cx="10260418" cy="684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C4207-CF38-9B46-F41A-A3B1AC00313C}"/>
              </a:ext>
            </a:extLst>
          </p:cNvPr>
          <p:cNvSpPr txBox="1"/>
          <p:nvPr/>
        </p:nvSpPr>
        <p:spPr>
          <a:xfrm>
            <a:off x="1017177" y="186240"/>
            <a:ext cx="69147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1" dirty="0">
                <a:solidFill>
                  <a:schemeClr val="bg1"/>
                </a:solidFill>
              </a:rPr>
              <a:t>GIVE A MAN A FISH AND YOU FEED HIM FOR A DAY, TEACH A MAN TO FISH AND YOU FEED HIM FOR A LIFETIME </a:t>
            </a:r>
          </a:p>
        </p:txBody>
      </p:sp>
    </p:spTree>
    <p:extLst>
      <p:ext uri="{BB962C8B-B14F-4D97-AF65-F5344CB8AC3E}">
        <p14:creationId xmlns:p14="http://schemas.microsoft.com/office/powerpoint/2010/main" val="69359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5F4AB-8817-64CA-C5B4-15CBDEF7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723B0-1E8F-EE91-A0E8-D01E0F04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 descr="20,873 Silhouette Of A Fishing Sunset Stock Photos, Pictures &amp; Royalty-Free  Images - iStock">
            <a:extLst>
              <a:ext uri="{FF2B5EF4-FFF2-40B4-BE49-F238E27FC236}">
                <a16:creationId xmlns:a16="http://schemas.microsoft.com/office/drawing/2014/main" id="{E8F46DAD-B3C0-ADCB-905D-EBBA72056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4" y="20681"/>
            <a:ext cx="10260418" cy="684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C4207-CF38-9B46-F41A-A3B1AC00313C}"/>
              </a:ext>
            </a:extLst>
          </p:cNvPr>
          <p:cNvSpPr txBox="1"/>
          <p:nvPr/>
        </p:nvSpPr>
        <p:spPr>
          <a:xfrm>
            <a:off x="1017177" y="186240"/>
            <a:ext cx="691471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i="1" dirty="0">
                <a:solidFill>
                  <a:schemeClr val="bg1"/>
                </a:solidFill>
              </a:rPr>
              <a:t>GIVE A CLINICIAN A BI REPORT AND YOU FEED HIS NEEDS FOR A DAY, GIVE HIM ACCESS TO DATA AND YOU FEED HIS NEEDS FOR A LIFETIME </a:t>
            </a:r>
          </a:p>
        </p:txBody>
      </p:sp>
    </p:spTree>
    <p:extLst>
      <p:ext uri="{BB962C8B-B14F-4D97-AF65-F5344CB8AC3E}">
        <p14:creationId xmlns:p14="http://schemas.microsoft.com/office/powerpoint/2010/main" val="417201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appy Place – They Made This">
            <a:extLst>
              <a:ext uri="{FF2B5EF4-FFF2-40B4-BE49-F238E27FC236}">
                <a16:creationId xmlns:a16="http://schemas.microsoft.com/office/drawing/2014/main" id="{5AB96840-015E-A938-65F7-0AE5B51298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 b="5589"/>
          <a:stretch/>
        </p:blipFill>
        <p:spPr bwMode="auto">
          <a:xfrm>
            <a:off x="6969085" y="1050000"/>
            <a:ext cx="4017604" cy="496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arvard Medical Faculty Physicians | International Projects | Emergency  Medicine International Projects">
            <a:extLst>
              <a:ext uri="{FF2B5EF4-FFF2-40B4-BE49-F238E27FC236}">
                <a16:creationId xmlns:a16="http://schemas.microsoft.com/office/drawing/2014/main" id="{2335F169-2301-2A24-EB62-7A86994E6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7" r="12789"/>
          <a:stretch/>
        </p:blipFill>
        <p:spPr bwMode="auto">
          <a:xfrm>
            <a:off x="1215024" y="1125156"/>
            <a:ext cx="4446740" cy="47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ristol Royal Hospital for Children - BHES | BHES">
            <a:extLst>
              <a:ext uri="{FF2B5EF4-FFF2-40B4-BE49-F238E27FC236}">
                <a16:creationId xmlns:a16="http://schemas.microsoft.com/office/drawing/2014/main" id="{D8EB4CFF-8F54-886D-E9CF-CBC9145BC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00" y="959805"/>
            <a:ext cx="5301042" cy="504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013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7028E-73B9-A638-C818-11C8A414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F8109-D407-A784-F120-B94C1094C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Alex Berki – Improvement analyst</a:t>
            </a:r>
          </a:p>
          <a:p>
            <a:r>
              <a:rPr lang="en-GB" dirty="0"/>
              <a:t>Darren </a:t>
            </a:r>
            <a:r>
              <a:rPr lang="en-GB" dirty="0" err="1"/>
              <a:t>Groble</a:t>
            </a:r>
            <a:r>
              <a:rPr lang="en-GB" dirty="0"/>
              <a:t> – IT systems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D2F055-9BA7-189C-2968-687273AA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04" y="3165422"/>
            <a:ext cx="12432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@tidyverse">
            <a:extLst>
              <a:ext uri="{FF2B5EF4-FFF2-40B4-BE49-F238E27FC236}">
                <a16:creationId xmlns:a16="http://schemas.microsoft.com/office/drawing/2014/main" id="{247C1050-D96A-3963-A2BA-CD31CB4BA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04" y="442500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6581F0E-EDAF-C207-2716-C80A370210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77" y="4434974"/>
            <a:ext cx="1248565" cy="1440000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91658C78-B483-0BE8-EBA6-5636E7612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158" y="4390844"/>
            <a:ext cx="124316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9403B96C-88AC-464E-7F0A-EF7525D5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18" y="3165422"/>
            <a:ext cx="124316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748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EB68C-2370-1386-9223-A6A2154A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 / Suggestions!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EDBCB-D3A1-4D71-274D-1D15EBD24FA8}"/>
              </a:ext>
            </a:extLst>
          </p:cNvPr>
          <p:cNvSpPr txBox="1"/>
          <p:nvPr/>
        </p:nvSpPr>
        <p:spPr>
          <a:xfrm>
            <a:off x="6291816" y="6308209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https://github.com/robinmarlow/CED_performance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0A10EB-A2E7-06E1-367D-E78D6C4DA0DD}"/>
              </a:ext>
            </a:extLst>
          </p:cNvPr>
          <p:cNvGrpSpPr/>
          <p:nvPr/>
        </p:nvGrpSpPr>
        <p:grpSpPr>
          <a:xfrm>
            <a:off x="9368629" y="5223356"/>
            <a:ext cx="1282581" cy="307777"/>
            <a:chOff x="9368629" y="5486403"/>
            <a:chExt cx="1282581" cy="307777"/>
          </a:xfrm>
        </p:grpSpPr>
        <p:pic>
          <p:nvPicPr>
            <p:cNvPr id="7" name="Picture 2" descr="GitHub Logomark">
              <a:extLst>
                <a:ext uri="{FF2B5EF4-FFF2-40B4-BE49-F238E27FC236}">
                  <a16:creationId xmlns:a16="http://schemas.microsoft.com/office/drawing/2014/main" id="{B867B84E-B821-6504-54F5-62D3FE5D8A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16" t="11453" r="10630" b="10263"/>
            <a:stretch/>
          </p:blipFill>
          <p:spPr bwMode="auto">
            <a:xfrm>
              <a:off x="9368629" y="5532291"/>
              <a:ext cx="218126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886C95-19A8-30AE-F125-E24AB5C2E7AB}"/>
                </a:ext>
              </a:extLst>
            </p:cNvPr>
            <p:cNvSpPr txBox="1"/>
            <p:nvPr/>
          </p:nvSpPr>
          <p:spPr>
            <a:xfrm>
              <a:off x="9525966" y="5486403"/>
              <a:ext cx="1125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 err="1"/>
                <a:t>robinmarlow</a:t>
              </a:r>
              <a:endParaRPr lang="en-GB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88CC82-10DB-D335-4478-17D685D8821A}"/>
              </a:ext>
            </a:extLst>
          </p:cNvPr>
          <p:cNvGrpSpPr/>
          <p:nvPr/>
        </p:nvGrpSpPr>
        <p:grpSpPr>
          <a:xfrm>
            <a:off x="9369692" y="5561978"/>
            <a:ext cx="1536395" cy="307777"/>
            <a:chOff x="9369692" y="5830197"/>
            <a:chExt cx="1536395" cy="307777"/>
          </a:xfrm>
        </p:grpSpPr>
        <p:pic>
          <p:nvPicPr>
            <p:cNvPr id="10" name="Picture 4" descr="Big Twitter Logo - Free social media icons">
              <a:extLst>
                <a:ext uri="{FF2B5EF4-FFF2-40B4-BE49-F238E27FC236}">
                  <a16:creationId xmlns:a16="http://schemas.microsoft.com/office/drawing/2014/main" id="{07874740-4392-ACDB-4878-381B45E266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9692" y="5876085"/>
              <a:ext cx="216000" cy="2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6C9F11-6041-49D1-BBAC-E1217456AE14}"/>
                </a:ext>
              </a:extLst>
            </p:cNvPr>
            <p:cNvSpPr txBox="1"/>
            <p:nvPr/>
          </p:nvSpPr>
          <p:spPr>
            <a:xfrm>
              <a:off x="9525966" y="5830197"/>
              <a:ext cx="1380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@robindmarlow</a:t>
              </a:r>
              <a:endParaRPr lang="en-GB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DFE5A6-D356-A73D-A268-8484E5046D43}"/>
              </a:ext>
            </a:extLst>
          </p:cNvPr>
          <p:cNvGrpSpPr/>
          <p:nvPr/>
        </p:nvGrpSpPr>
        <p:grpSpPr>
          <a:xfrm>
            <a:off x="9377569" y="5900601"/>
            <a:ext cx="2404207" cy="307777"/>
            <a:chOff x="9377569" y="6163648"/>
            <a:chExt cx="2404207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0D536C-E05B-36F5-092D-249429F63C28}"/>
                </a:ext>
              </a:extLst>
            </p:cNvPr>
            <p:cNvSpPr txBox="1"/>
            <p:nvPr/>
          </p:nvSpPr>
          <p:spPr>
            <a:xfrm>
              <a:off x="9525966" y="6163648"/>
              <a:ext cx="2255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hlinkClick r:id="rId4"/>
                </a:rPr>
                <a:t>robin.marlow@uhbw.nhs.uk</a:t>
              </a:r>
              <a:endParaRPr lang="en-GB" dirty="0"/>
            </a:p>
          </p:txBody>
        </p:sp>
        <p:pic>
          <p:nvPicPr>
            <p:cNvPr id="14" name="Picture 6" descr="Email - Free multimedia icons">
              <a:extLst>
                <a:ext uri="{FF2B5EF4-FFF2-40B4-BE49-F238E27FC236}">
                  <a16:creationId xmlns:a16="http://schemas.microsoft.com/office/drawing/2014/main" id="{AB5005CD-BBF2-1920-E1DC-F00FA1FAB0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7569" y="6217413"/>
              <a:ext cx="200247" cy="200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6">
            <a:extLst>
              <a:ext uri="{FF2B5EF4-FFF2-40B4-BE49-F238E27FC236}">
                <a16:creationId xmlns:a16="http://schemas.microsoft.com/office/drawing/2014/main" id="{4521D724-C525-A065-4B6B-8D8112E0D4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821" y="1787012"/>
            <a:ext cx="5840413" cy="38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98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C6FC78-BB68-4828-241B-AA40823F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675891"/>
            <a:ext cx="8021169" cy="55062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B8C46-56A2-407A-BF74-E2ACD89D24DE}"/>
              </a:ext>
            </a:extLst>
          </p:cNvPr>
          <p:cNvSpPr txBox="1"/>
          <p:nvPr/>
        </p:nvSpPr>
        <p:spPr>
          <a:xfrm>
            <a:off x="5390710" y="6453967"/>
            <a:ext cx="675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https://www.kingsfund.org.uk/projects/urgent-emergency-care/urgent-and-emergency-care-mythbusters</a:t>
            </a:r>
          </a:p>
        </p:txBody>
      </p:sp>
    </p:spTree>
    <p:extLst>
      <p:ext uri="{BB962C8B-B14F-4D97-AF65-F5344CB8AC3E}">
        <p14:creationId xmlns:p14="http://schemas.microsoft.com/office/powerpoint/2010/main" val="3174870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510A-44B0-7A0A-2FE5-E1A648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AA2D48-2CA6-2245-D426-7CC229397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14" y="2210151"/>
            <a:ext cx="4572000" cy="33909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BD9FCC-BBAF-9B88-D2AB-BE0E10C0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43" y="194800"/>
            <a:ext cx="11353800" cy="60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C510A-44B0-7A0A-2FE5-E1A648335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AA2D48-2CA6-2245-D426-7CC229397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14" y="2210151"/>
            <a:ext cx="4572000" cy="33909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BD9FCC-BBAF-9B88-D2AB-BE0E10C07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43" y="194800"/>
            <a:ext cx="11353800" cy="6089041"/>
          </a:xfrm>
          <a:prstGeom prst="rect">
            <a:avLst/>
          </a:prstGeom>
        </p:spPr>
      </p:pic>
      <p:pic>
        <p:nvPicPr>
          <p:cNvPr id="3" name="Picture 4" descr="Garbage in, Garbage out.">
            <a:extLst>
              <a:ext uri="{FF2B5EF4-FFF2-40B4-BE49-F238E27FC236}">
                <a16:creationId xmlns:a16="http://schemas.microsoft.com/office/drawing/2014/main" id="{729E381F-FEDA-3405-3AAF-E3790726E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818" y="3519014"/>
            <a:ext cx="45720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6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1DA7AFE-782E-FF83-3839-E5866AC6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101" y="2138039"/>
            <a:ext cx="8743016" cy="258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82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ighting blindfolded: Why testing is considered to be the 'magic bullet' to  stop the spread of COVID-19 – theGIST">
            <a:extLst>
              <a:ext uri="{FF2B5EF4-FFF2-40B4-BE49-F238E27FC236}">
                <a16:creationId xmlns:a16="http://schemas.microsoft.com/office/drawing/2014/main" id="{1B2CF09E-6CB7-D1AE-2552-8B6660BFE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302" y="926806"/>
            <a:ext cx="7525396" cy="500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991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They Keep Coming GIFs | Tenor">
            <a:extLst>
              <a:ext uri="{FF2B5EF4-FFF2-40B4-BE49-F238E27FC236}">
                <a16:creationId xmlns:a16="http://schemas.microsoft.com/office/drawing/2014/main" id="{A4D5B401-488D-9854-CAF6-5F0A1D559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30" y="1351219"/>
            <a:ext cx="3848100" cy="3848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F65B14-6C33-EE62-7E56-D731194D8DEF}"/>
              </a:ext>
            </a:extLst>
          </p:cNvPr>
          <p:cNvSpPr txBox="1"/>
          <p:nvPr/>
        </p:nvSpPr>
        <p:spPr>
          <a:xfrm>
            <a:off x="106039" y="5451171"/>
            <a:ext cx="4193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Increasing attendances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139806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11099</TotalTime>
  <Words>988</Words>
  <Application>Microsoft Office PowerPoint</Application>
  <PresentationFormat>Widescreen</PresentationFormat>
  <Paragraphs>75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Jumble</vt:lpstr>
      <vt:lpstr>Lucida Sans Typewriter</vt:lpstr>
      <vt:lpstr>Office Theme</vt:lpstr>
      <vt:lpstr>Automating Emergency Department Governance with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 of patients in department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to:</vt:lpstr>
      <vt:lpstr>Questions? / Suggestions!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Emergency Department Governance with R</dc:title>
  <dc:creator>Robin Marlow</dc:creator>
  <cp:lastModifiedBy>Robin Marlow</cp:lastModifiedBy>
  <cp:revision>1</cp:revision>
  <dcterms:created xsi:type="dcterms:W3CDTF">2022-11-03T21:28:34Z</dcterms:created>
  <dcterms:modified xsi:type="dcterms:W3CDTF">2022-11-11T14:27:57Z</dcterms:modified>
</cp:coreProperties>
</file>